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6"/>
  </p:notes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6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552" userDrawn="1">
          <p15:clr>
            <a:srgbClr val="A4A3A4"/>
          </p15:clr>
        </p15:guide>
        <p15:guide id="6" orient="horz" pos="3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794" autoAdjust="0"/>
  </p:normalViewPr>
  <p:slideViewPr>
    <p:cSldViewPr snapToGrid="0" showGuides="1">
      <p:cViewPr>
        <p:scale>
          <a:sx n="66" d="100"/>
          <a:sy n="66" d="100"/>
        </p:scale>
        <p:origin x="2172" y="858"/>
      </p:cViewPr>
      <p:guideLst>
        <p:guide orient="horz" pos="2256"/>
        <p:guide pos="3840"/>
        <p:guide pos="7536"/>
        <p:guide pos="144"/>
        <p:guide orient="horz" pos="552"/>
        <p:guide orient="horz" pos="3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71-4131-A3D1-CD5CC16507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71-4131-A3D1-CD5CC1650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2-4D37-86ED-2A5AFE886A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2-4D37-86ED-2A5AFE886A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24-45C9-A4F7-F549FBF049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24-45C9-A4F7-F549FBF049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18</c:v>
                </c:pt>
                <c:pt idx="3">
                  <c:v>10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724-45C9-A4F7-F549FBF0491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28575" cap="rnd">
              <a:solidFill>
                <a:schemeClr val="accent3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3">
                    <a:lumMod val="50000"/>
                    <a:lumOff val="50000"/>
                  </a:schemeClr>
                </a:solidFill>
              </a:ln>
              <a:effectLst/>
            </c:spPr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25</c:v>
                </c:pt>
                <c:pt idx="1">
                  <c:v>35</c:v>
                </c:pt>
                <c:pt idx="2">
                  <c:v>35</c:v>
                </c:pt>
                <c:pt idx="3">
                  <c:v>10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24-45C9-A4F7-F549FBF04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6352"/>
        <c:axId val="1354029632"/>
      </c:radarChart>
      <c:catAx>
        <c:axId val="102204635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29632"/>
        <c:crosses val="autoZero"/>
        <c:auto val="1"/>
        <c:lblAlgn val="ctr"/>
        <c:lblOffset val="100"/>
        <c:noMultiLvlLbl val="0"/>
      </c:catAx>
      <c:valAx>
        <c:axId val="135402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6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10196"/>
              </a:schemeClr>
            </a:solidFill>
            <a:ln w="50800">
              <a:solidFill>
                <a:schemeClr val="accent1">
                  <a:alpha val="30000"/>
                </a:scheme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86-4F41-806A-3CDFBBBA98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10196"/>
              </a:schemeClr>
            </a:solidFill>
            <a:ln w="50800">
              <a:solidFill>
                <a:schemeClr val="accent2">
                  <a:alpha val="30000"/>
                </a:schemeClr>
              </a:solidFill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86-4F41-806A-3CDFBBBA98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0-4F93-999D-9C35DA798F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0-4F93-999D-9C35DA798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0-4F93-999D-9C35DA798F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0-4F93-999D-9C35DA798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0-4F93-999D-9C35DA798F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0-4F93-999D-9C35DA798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0-4F93-999D-9C35DA798F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0-4F93-999D-9C35DA798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69804"/>
              </a:schemeClr>
            </a:solidFill>
            <a:ln w="9525" cap="flat" cmpd="sng" algn="ctr">
              <a:solidFill>
                <a:schemeClr val="accent1">
                  <a:alpha val="69804"/>
                </a:schemeClr>
              </a:solidFill>
              <a:miter lim="800000"/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0-4F93-999D-9C35DA798F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69804"/>
              </a:schemeClr>
            </a:solidFill>
            <a:ln w="9525" cap="flat" cmpd="sng" algn="ctr">
              <a:solidFill>
                <a:schemeClr val="accent2">
                  <a:alpha val="69804"/>
                </a:schemeClr>
              </a:solidFill>
              <a:miter lim="800000"/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0-4F93-999D-9C35DA798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50196"/>
              </a:schemeClr>
            </a:solidFill>
            <a:ln w="25400">
              <a:solidFill>
                <a:schemeClr val="accent1"/>
              </a:solidFill>
              <a:prstDash val="sysDot"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0-4F93-999D-9C35DA798F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>
                <a:alpha val="50196"/>
              </a:schemeClr>
            </a:solidFill>
            <a:ln w="25400">
              <a:solidFill>
                <a:schemeClr val="accent2"/>
              </a:solidFill>
              <a:prstDash val="sysDot"/>
            </a:ln>
            <a:effectLst/>
          </c:spP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0-4F93-999D-9C35DA798F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2042352"/>
        <c:axId val="1354069568"/>
      </c:radarChart>
      <c:catAx>
        <c:axId val="102204235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4069568"/>
        <c:crosses val="autoZero"/>
        <c:auto val="1"/>
        <c:lblAlgn val="ctr"/>
        <c:lblOffset val="100"/>
        <c:noMultiLvlLbl val="0"/>
      </c:catAx>
      <c:valAx>
        <c:axId val="135406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20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2-4D37-86ED-2A5AFE886A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2-4D37-86ED-2A5AFE886A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5400" cap="rnd" cmpd="sng" algn="ctr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</c:v>
                </c:pt>
                <c:pt idx="1">
                  <c:v>25</c:v>
                </c:pt>
                <c:pt idx="2">
                  <c:v>30</c:v>
                </c:pt>
                <c:pt idx="3">
                  <c:v>10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3-4BED-9A41-C04124C9B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2-4D37-86ED-2A5AFE886A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 cmpd="sng" algn="ctr">
              <a:solidFill>
                <a:schemeClr val="accent1">
                  <a:alpha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FF-4889-B4BF-098784CDA8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 cmpd="sng" algn="ctr">
              <a:solidFill>
                <a:schemeClr val="accent2">
                  <a:alpha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FF-4889-B4BF-098784CDA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 cmpd="sng" algn="ctr">
              <a:solidFill>
                <a:schemeClr val="accent1">
                  <a:alpha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FF-4889-B4BF-098784CDA8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 cmpd="sng" algn="ctr">
              <a:solidFill>
                <a:schemeClr val="accent2">
                  <a:alpha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FF-4889-B4BF-098784CDA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38-4D0C-B6E0-C6B905C0B7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38-4D0C-B6E0-C6B905C0B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2-4D37-86ED-2A5AFE886A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2-4D37-86ED-2A5AFE886A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2-4D37-86ED-2A5AFE886A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2-4D37-86ED-2A5AFE886A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F2-4D37-86ED-2A5AFE886A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</a:ln>
            <a:effectLst>
              <a:glow rad="76200">
                <a:schemeClr val="accent2">
                  <a:satMod val="175000"/>
                  <a:alpha val="34000"/>
                </a:schemeClr>
              </a:glow>
            </a:effectLst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F2-4D37-86ED-2A5AFE886A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3385664"/>
        <c:axId val="1890996816"/>
      </c:radarChart>
      <c:catAx>
        <c:axId val="104338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0996816"/>
        <c:crosses val="autoZero"/>
        <c:auto val="1"/>
        <c:lblAlgn val="ctr"/>
        <c:lblOffset val="100"/>
        <c:noMultiLvlLbl val="0"/>
      </c:catAx>
      <c:valAx>
        <c:axId val="1890996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338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19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50800" cap="rnd" cmpd="sng" algn="ctr">
        <a:solidFill>
          <a:schemeClr val="phClr">
            <a:alpha val="3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2700" cap="flat" cmpd="sng" algn="ctr">
        <a:solidFill>
          <a:schemeClr val="lt1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19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50800" cap="rnd" cmpd="sng" algn="ctr">
        <a:solidFill>
          <a:schemeClr val="phClr">
            <a:alpha val="3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2700" cap="flat" cmpd="sng" algn="ctr">
        <a:solidFill>
          <a:schemeClr val="lt1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19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10196"/>
        </a:schemeClr>
      </a:solidFill>
      <a:ln w="50800">
        <a:solidFill>
          <a:schemeClr val="phClr">
            <a:alpha val="30000"/>
          </a:schemeClr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50800" cap="rnd" cmpd="sng" algn="ctr">
        <a:solidFill>
          <a:schemeClr val="phClr">
            <a:alpha val="3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2700" cap="flat" cmpd="sng" algn="ctr">
        <a:solidFill>
          <a:schemeClr val="lt1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A3636-7FD6-4830-8158-17193C36ACEF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5D3A4-A201-4D9A-A8D3-A6AB3BCE0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85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tno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spider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rtnok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spider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Nicolas Picard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5D3A4-A201-4D9A-A8D3-A6AB3BCE07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39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5D3A4-A201-4D9A-A8D3-A6AB3BCE07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5D3A4-A201-4D9A-A8D3-A6AB3BCE0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5D3A4-A201-4D9A-A8D3-A6AB3BCE07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35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Nicolas Picard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5D3A4-A201-4D9A-A8D3-A6AB3BCE07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3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A7AFD-CA7B-4BBB-9D7F-C588CF300FA7}" type="datetime1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192A8-943E-44A0-A923-0FA9071E2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1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9DB08-FA41-4EF1-B45A-A11596EFCFE9}" type="datetime1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192A8-943E-44A0-A923-0FA9071E2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9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chart" Target="../charts/chart18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16167-F017-4902-A51B-FD3F974B1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13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F23C0B83-43FA-440F-B73F-3ABB686F42CE}"/>
              </a:ext>
            </a:extLst>
          </p:cNvPr>
          <p:cNvSpPr/>
          <p:nvPr/>
        </p:nvSpPr>
        <p:spPr>
          <a:xfrm rot="5400000">
            <a:off x="1580430" y="-1580429"/>
            <a:ext cx="4991102" cy="81519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3FEE2E6-48A0-4A1E-8AAF-B4638F8302AC}"/>
              </a:ext>
            </a:extLst>
          </p:cNvPr>
          <p:cNvSpPr/>
          <p:nvPr/>
        </p:nvSpPr>
        <p:spPr>
          <a:xfrm rot="16200000" flipH="1">
            <a:off x="6162134" y="-2122096"/>
            <a:ext cx="3907769" cy="815196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FFA12-FC87-4965-B11E-45EEEBDAC2C0}"/>
              </a:ext>
            </a:extLst>
          </p:cNvPr>
          <p:cNvSpPr/>
          <p:nvPr/>
        </p:nvSpPr>
        <p:spPr>
          <a:xfrm>
            <a:off x="2870200" y="1543050"/>
            <a:ext cx="6451600" cy="3771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96128-DC4E-4765-8B09-92FAC3796EA5}"/>
              </a:ext>
            </a:extLst>
          </p:cNvPr>
          <p:cNvSpPr/>
          <p:nvPr/>
        </p:nvSpPr>
        <p:spPr>
          <a:xfrm>
            <a:off x="3124200" y="2967338"/>
            <a:ext cx="5943600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b="1" dirty="0">
                <a:latin typeface="+mj-lt"/>
              </a:rPr>
              <a:t>SPIDER </a:t>
            </a:r>
            <a:r>
              <a:rPr lang="en-US" sz="6000" dirty="0">
                <a:latin typeface="+mj-lt"/>
              </a:rPr>
              <a:t>CHARTS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A9267-DACA-4288-BDF5-28C5AA9A33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522092" y="1866903"/>
            <a:ext cx="1147817" cy="3636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47778F-4D6C-4154-BFEE-8B0FDCE55780}"/>
              </a:ext>
            </a:extLst>
          </p:cNvPr>
          <p:cNvSpPr txBox="1"/>
          <p:nvPr/>
        </p:nvSpPr>
        <p:spPr>
          <a:xfrm>
            <a:off x="3124200" y="4126270"/>
            <a:ext cx="594360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5DCE5CF8-4621-43A5-A3E3-38A5E98322B4}"/>
              </a:ext>
            </a:extLst>
          </p:cNvPr>
          <p:cNvSpPr/>
          <p:nvPr/>
        </p:nvSpPr>
        <p:spPr>
          <a:xfrm>
            <a:off x="3038476" y="1685078"/>
            <a:ext cx="685800" cy="685800"/>
          </a:xfrm>
          <a:prstGeom prst="halfFrame">
            <a:avLst>
              <a:gd name="adj1" fmla="val 6834"/>
              <a:gd name="adj2" fmla="val 61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EDE01FE9-3196-4441-82C9-82FDC5C520E1}"/>
              </a:ext>
            </a:extLst>
          </p:cNvPr>
          <p:cNvSpPr/>
          <p:nvPr/>
        </p:nvSpPr>
        <p:spPr>
          <a:xfrm rot="10800000">
            <a:off x="8467725" y="4487123"/>
            <a:ext cx="685800" cy="685800"/>
          </a:xfrm>
          <a:prstGeom prst="halfFrame">
            <a:avLst>
              <a:gd name="adj1" fmla="val 6834"/>
              <a:gd name="adj2" fmla="val 61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960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3F24483-8A0D-4058-A769-8964F6D4F4AE}"/>
              </a:ext>
            </a:extLst>
          </p:cNvPr>
          <p:cNvSpPr/>
          <p:nvPr/>
        </p:nvSpPr>
        <p:spPr>
          <a:xfrm>
            <a:off x="3469275" y="914400"/>
            <a:ext cx="5253451" cy="5372100"/>
          </a:xfrm>
          <a:prstGeom prst="rect">
            <a:avLst/>
          </a:prstGeom>
          <a:pattFill prst="zigZ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6DE9551-49FB-449E-AF8F-EC5EB990A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44681"/>
              </p:ext>
            </p:extLst>
          </p:nvPr>
        </p:nvGraphicFramePr>
        <p:xfrm>
          <a:off x="3469275" y="1322331"/>
          <a:ext cx="5253451" cy="4556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4FD36283-BFF6-47D1-9D27-17354CA3CAF3}"/>
              </a:ext>
            </a:extLst>
          </p:cNvPr>
          <p:cNvSpPr/>
          <p:nvPr/>
        </p:nvSpPr>
        <p:spPr>
          <a:xfrm>
            <a:off x="444500" y="1494745"/>
            <a:ext cx="685800" cy="6771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2A76CB-A130-49B9-9A90-F8160D8BB20F}"/>
              </a:ext>
            </a:extLst>
          </p:cNvPr>
          <p:cNvSpPr txBox="1"/>
          <p:nvPr/>
        </p:nvSpPr>
        <p:spPr>
          <a:xfrm>
            <a:off x="1277437" y="1494745"/>
            <a:ext cx="2184400" cy="1508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DB47B3-EA86-4977-935D-2FCDBDC48A3B}"/>
              </a:ext>
            </a:extLst>
          </p:cNvPr>
          <p:cNvSpPr/>
          <p:nvPr/>
        </p:nvSpPr>
        <p:spPr>
          <a:xfrm>
            <a:off x="444500" y="4990947"/>
            <a:ext cx="685800" cy="6771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4FF7CE-53A6-42A3-995D-7D9DA49D9B8F}"/>
              </a:ext>
            </a:extLst>
          </p:cNvPr>
          <p:cNvSpPr txBox="1"/>
          <p:nvPr/>
        </p:nvSpPr>
        <p:spPr>
          <a:xfrm>
            <a:off x="1277437" y="4159950"/>
            <a:ext cx="2184400" cy="1508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4D63F-0D1B-4D7B-A5F8-EC1A953B4181}"/>
              </a:ext>
            </a:extLst>
          </p:cNvPr>
          <p:cNvSpPr/>
          <p:nvPr/>
        </p:nvSpPr>
        <p:spPr>
          <a:xfrm flipH="1">
            <a:off x="11201400" y="1494745"/>
            <a:ext cx="685800" cy="6771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75267-F424-46AB-978F-5BCD6407CC56}"/>
              </a:ext>
            </a:extLst>
          </p:cNvPr>
          <p:cNvSpPr txBox="1"/>
          <p:nvPr/>
        </p:nvSpPr>
        <p:spPr>
          <a:xfrm flipH="1">
            <a:off x="8869863" y="1494745"/>
            <a:ext cx="2184400" cy="1508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FA8BBD-C116-4E18-B414-A9111E276EA4}"/>
              </a:ext>
            </a:extLst>
          </p:cNvPr>
          <p:cNvSpPr/>
          <p:nvPr/>
        </p:nvSpPr>
        <p:spPr>
          <a:xfrm flipH="1">
            <a:off x="11201400" y="4990947"/>
            <a:ext cx="685800" cy="677108"/>
          </a:xfrm>
          <a:prstGeom prst="rect">
            <a:avLst/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02E849-DAE9-4FC7-B93C-F2F7FA00480A}"/>
              </a:ext>
            </a:extLst>
          </p:cNvPr>
          <p:cNvSpPr txBox="1"/>
          <p:nvPr/>
        </p:nvSpPr>
        <p:spPr>
          <a:xfrm flipH="1">
            <a:off x="8869863" y="4159950"/>
            <a:ext cx="2184400" cy="150810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DB9E5A-5EF8-4189-A564-786F67252E84}"/>
              </a:ext>
            </a:extLst>
          </p:cNvPr>
          <p:cNvGrpSpPr/>
          <p:nvPr/>
        </p:nvGrpSpPr>
        <p:grpSpPr>
          <a:xfrm>
            <a:off x="644525" y="1757099"/>
            <a:ext cx="285750" cy="152400"/>
            <a:chOff x="11601450" y="862013"/>
            <a:chExt cx="285750" cy="152400"/>
          </a:xfrm>
          <a:solidFill>
            <a:schemeClr val="bg1"/>
          </a:solidFill>
        </p:grpSpPr>
        <p:sp>
          <p:nvSpPr>
            <p:cNvPr id="38" name="Freeform 173">
              <a:extLst>
                <a:ext uri="{FF2B5EF4-FFF2-40B4-BE49-F238E27FC236}">
                  <a16:creationId xmlns:a16="http://schemas.microsoft.com/office/drawing/2014/main" id="{95289961-CB48-4069-946D-A715DB6CA6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862013"/>
              <a:ext cx="285750" cy="152400"/>
            </a:xfrm>
            <a:custGeom>
              <a:avLst/>
              <a:gdLst>
                <a:gd name="T0" fmla="*/ 425 w 902"/>
                <a:gd name="T1" fmla="*/ 30 h 481"/>
                <a:gd name="T2" fmla="*/ 453 w 902"/>
                <a:gd name="T3" fmla="*/ 158 h 481"/>
                <a:gd name="T4" fmla="*/ 64 w 902"/>
                <a:gd name="T5" fmla="*/ 180 h 481"/>
                <a:gd name="T6" fmla="*/ 184 w 902"/>
                <a:gd name="T7" fmla="*/ 155 h 481"/>
                <a:gd name="T8" fmla="*/ 180 w 902"/>
                <a:gd name="T9" fmla="*/ 180 h 481"/>
                <a:gd name="T10" fmla="*/ 481 w 902"/>
                <a:gd name="T11" fmla="*/ 180 h 481"/>
                <a:gd name="T12" fmla="*/ 661 w 902"/>
                <a:gd name="T13" fmla="*/ 286 h 481"/>
                <a:gd name="T14" fmla="*/ 898 w 902"/>
                <a:gd name="T15" fmla="*/ 130 h 481"/>
                <a:gd name="T16" fmla="*/ 902 w 902"/>
                <a:gd name="T17" fmla="*/ 120 h 481"/>
                <a:gd name="T18" fmla="*/ 898 w 902"/>
                <a:gd name="T19" fmla="*/ 109 h 481"/>
                <a:gd name="T20" fmla="*/ 887 w 902"/>
                <a:gd name="T21" fmla="*/ 105 h 481"/>
                <a:gd name="T22" fmla="*/ 657 w 902"/>
                <a:gd name="T23" fmla="*/ 256 h 481"/>
                <a:gd name="T24" fmla="*/ 666 w 902"/>
                <a:gd name="T25" fmla="*/ 210 h 481"/>
                <a:gd name="T26" fmla="*/ 901 w 902"/>
                <a:gd name="T27" fmla="*/ 50 h 481"/>
                <a:gd name="T28" fmla="*/ 896 w 902"/>
                <a:gd name="T29" fmla="*/ 33 h 481"/>
                <a:gd name="T30" fmla="*/ 700 w 902"/>
                <a:gd name="T31" fmla="*/ 27 h 481"/>
                <a:gd name="T32" fmla="*/ 706 w 902"/>
                <a:gd name="T33" fmla="*/ 10 h 481"/>
                <a:gd name="T34" fmla="*/ 692 w 902"/>
                <a:gd name="T35" fmla="*/ 0 h 481"/>
                <a:gd name="T36" fmla="*/ 372 w 902"/>
                <a:gd name="T37" fmla="*/ 30 h 481"/>
                <a:gd name="T38" fmla="*/ 6 w 902"/>
                <a:gd name="T39" fmla="*/ 183 h 481"/>
                <a:gd name="T40" fmla="*/ 0 w 902"/>
                <a:gd name="T41" fmla="*/ 200 h 481"/>
                <a:gd name="T42" fmla="*/ 15 w 902"/>
                <a:gd name="T43" fmla="*/ 211 h 481"/>
                <a:gd name="T44" fmla="*/ 12 w 902"/>
                <a:gd name="T45" fmla="*/ 241 h 481"/>
                <a:gd name="T46" fmla="*/ 2 w 902"/>
                <a:gd name="T47" fmla="*/ 247 h 481"/>
                <a:gd name="T48" fmla="*/ 0 w 902"/>
                <a:gd name="T49" fmla="*/ 258 h 481"/>
                <a:gd name="T50" fmla="*/ 6 w 902"/>
                <a:gd name="T51" fmla="*/ 267 h 481"/>
                <a:gd name="T52" fmla="*/ 180 w 902"/>
                <a:gd name="T53" fmla="*/ 271 h 481"/>
                <a:gd name="T54" fmla="*/ 9 w 902"/>
                <a:gd name="T55" fmla="*/ 302 h 481"/>
                <a:gd name="T56" fmla="*/ 1 w 902"/>
                <a:gd name="T57" fmla="*/ 309 h 481"/>
                <a:gd name="T58" fmla="*/ 1 w 902"/>
                <a:gd name="T59" fmla="*/ 321 h 481"/>
                <a:gd name="T60" fmla="*/ 9 w 902"/>
                <a:gd name="T61" fmla="*/ 330 h 481"/>
                <a:gd name="T62" fmla="*/ 180 w 902"/>
                <a:gd name="T63" fmla="*/ 361 h 481"/>
                <a:gd name="T64" fmla="*/ 6 w 902"/>
                <a:gd name="T65" fmla="*/ 363 h 481"/>
                <a:gd name="T66" fmla="*/ 0 w 902"/>
                <a:gd name="T67" fmla="*/ 372 h 481"/>
                <a:gd name="T68" fmla="*/ 2 w 902"/>
                <a:gd name="T69" fmla="*/ 384 h 481"/>
                <a:gd name="T70" fmla="*/ 12 w 902"/>
                <a:gd name="T71" fmla="*/ 391 h 481"/>
                <a:gd name="T72" fmla="*/ 15 w 902"/>
                <a:gd name="T73" fmla="*/ 421 h 481"/>
                <a:gd name="T74" fmla="*/ 4 w 902"/>
                <a:gd name="T75" fmla="*/ 425 h 481"/>
                <a:gd name="T76" fmla="*/ 0 w 902"/>
                <a:gd name="T77" fmla="*/ 436 h 481"/>
                <a:gd name="T78" fmla="*/ 4 w 902"/>
                <a:gd name="T79" fmla="*/ 446 h 481"/>
                <a:gd name="T80" fmla="*/ 15 w 902"/>
                <a:gd name="T81" fmla="*/ 451 h 481"/>
                <a:gd name="T82" fmla="*/ 181 w 902"/>
                <a:gd name="T83" fmla="*/ 472 h 481"/>
                <a:gd name="T84" fmla="*/ 190 w 902"/>
                <a:gd name="T85" fmla="*/ 480 h 481"/>
                <a:gd name="T86" fmla="*/ 469 w 902"/>
                <a:gd name="T87" fmla="*/ 481 h 481"/>
                <a:gd name="T88" fmla="*/ 479 w 902"/>
                <a:gd name="T89" fmla="*/ 474 h 481"/>
                <a:gd name="T90" fmla="*/ 481 w 902"/>
                <a:gd name="T91" fmla="*/ 451 h 481"/>
                <a:gd name="T92" fmla="*/ 896 w 902"/>
                <a:gd name="T93" fmla="*/ 297 h 481"/>
                <a:gd name="T94" fmla="*/ 902 w 902"/>
                <a:gd name="T95" fmla="*/ 288 h 481"/>
                <a:gd name="T96" fmla="*/ 900 w 902"/>
                <a:gd name="T97" fmla="*/ 277 h 481"/>
                <a:gd name="T98" fmla="*/ 890 w 902"/>
                <a:gd name="T99" fmla="*/ 271 h 481"/>
                <a:gd name="T100" fmla="*/ 878 w 902"/>
                <a:gd name="T101" fmla="*/ 273 h 481"/>
                <a:gd name="T102" fmla="*/ 661 w 902"/>
                <a:gd name="T103" fmla="*/ 376 h 481"/>
                <a:gd name="T104" fmla="*/ 898 w 902"/>
                <a:gd name="T105" fmla="*/ 220 h 481"/>
                <a:gd name="T106" fmla="*/ 902 w 902"/>
                <a:gd name="T107" fmla="*/ 211 h 481"/>
                <a:gd name="T108" fmla="*/ 898 w 902"/>
                <a:gd name="T109" fmla="*/ 200 h 481"/>
                <a:gd name="T110" fmla="*/ 887 w 902"/>
                <a:gd name="T111" fmla="*/ 196 h 481"/>
                <a:gd name="T112" fmla="*/ 657 w 902"/>
                <a:gd name="T113" fmla="*/ 346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2" h="481">
                  <a:moveTo>
                    <a:pt x="451" y="451"/>
                  </a:moveTo>
                  <a:lnTo>
                    <a:pt x="210" y="451"/>
                  </a:lnTo>
                  <a:lnTo>
                    <a:pt x="210" y="173"/>
                  </a:lnTo>
                  <a:lnTo>
                    <a:pt x="425" y="30"/>
                  </a:lnTo>
                  <a:lnTo>
                    <a:pt x="642" y="30"/>
                  </a:lnTo>
                  <a:lnTo>
                    <a:pt x="457" y="153"/>
                  </a:lnTo>
                  <a:lnTo>
                    <a:pt x="455" y="155"/>
                  </a:lnTo>
                  <a:lnTo>
                    <a:pt x="453" y="158"/>
                  </a:lnTo>
                  <a:lnTo>
                    <a:pt x="451" y="161"/>
                  </a:lnTo>
                  <a:lnTo>
                    <a:pt x="451" y="165"/>
                  </a:lnTo>
                  <a:lnTo>
                    <a:pt x="451" y="451"/>
                  </a:lnTo>
                  <a:close/>
                  <a:moveTo>
                    <a:pt x="64" y="180"/>
                  </a:moveTo>
                  <a:lnTo>
                    <a:pt x="245" y="60"/>
                  </a:lnTo>
                  <a:lnTo>
                    <a:pt x="326" y="60"/>
                  </a:lnTo>
                  <a:lnTo>
                    <a:pt x="186" y="153"/>
                  </a:lnTo>
                  <a:lnTo>
                    <a:pt x="184" y="155"/>
                  </a:lnTo>
                  <a:lnTo>
                    <a:pt x="182" y="158"/>
                  </a:lnTo>
                  <a:lnTo>
                    <a:pt x="181" y="161"/>
                  </a:lnTo>
                  <a:lnTo>
                    <a:pt x="180" y="165"/>
                  </a:lnTo>
                  <a:lnTo>
                    <a:pt x="180" y="180"/>
                  </a:lnTo>
                  <a:lnTo>
                    <a:pt x="64" y="180"/>
                  </a:lnTo>
                  <a:close/>
                  <a:moveTo>
                    <a:pt x="838" y="60"/>
                  </a:moveTo>
                  <a:lnTo>
                    <a:pt x="657" y="180"/>
                  </a:lnTo>
                  <a:lnTo>
                    <a:pt x="481" y="180"/>
                  </a:lnTo>
                  <a:lnTo>
                    <a:pt x="481" y="173"/>
                  </a:lnTo>
                  <a:lnTo>
                    <a:pt x="651" y="60"/>
                  </a:lnTo>
                  <a:lnTo>
                    <a:pt x="838" y="60"/>
                  </a:lnTo>
                  <a:close/>
                  <a:moveTo>
                    <a:pt x="661" y="286"/>
                  </a:moveTo>
                  <a:lnTo>
                    <a:pt x="666" y="285"/>
                  </a:lnTo>
                  <a:lnTo>
                    <a:pt x="670" y="282"/>
                  </a:lnTo>
                  <a:lnTo>
                    <a:pt x="896" y="132"/>
                  </a:lnTo>
                  <a:lnTo>
                    <a:pt x="898" y="130"/>
                  </a:lnTo>
                  <a:lnTo>
                    <a:pt x="900" y="128"/>
                  </a:lnTo>
                  <a:lnTo>
                    <a:pt x="901" y="126"/>
                  </a:lnTo>
                  <a:lnTo>
                    <a:pt x="902" y="123"/>
                  </a:lnTo>
                  <a:lnTo>
                    <a:pt x="902" y="120"/>
                  </a:lnTo>
                  <a:lnTo>
                    <a:pt x="902" y="117"/>
                  </a:lnTo>
                  <a:lnTo>
                    <a:pt x="901" y="114"/>
                  </a:lnTo>
                  <a:lnTo>
                    <a:pt x="900" y="112"/>
                  </a:lnTo>
                  <a:lnTo>
                    <a:pt x="898" y="109"/>
                  </a:lnTo>
                  <a:lnTo>
                    <a:pt x="896" y="108"/>
                  </a:lnTo>
                  <a:lnTo>
                    <a:pt x="892" y="106"/>
                  </a:lnTo>
                  <a:lnTo>
                    <a:pt x="890" y="106"/>
                  </a:lnTo>
                  <a:lnTo>
                    <a:pt x="887" y="105"/>
                  </a:lnTo>
                  <a:lnTo>
                    <a:pt x="884" y="106"/>
                  </a:lnTo>
                  <a:lnTo>
                    <a:pt x="882" y="106"/>
                  </a:lnTo>
                  <a:lnTo>
                    <a:pt x="878" y="108"/>
                  </a:lnTo>
                  <a:lnTo>
                    <a:pt x="657" y="256"/>
                  </a:lnTo>
                  <a:lnTo>
                    <a:pt x="481" y="256"/>
                  </a:lnTo>
                  <a:lnTo>
                    <a:pt x="481" y="211"/>
                  </a:lnTo>
                  <a:lnTo>
                    <a:pt x="661" y="211"/>
                  </a:lnTo>
                  <a:lnTo>
                    <a:pt x="666" y="210"/>
                  </a:lnTo>
                  <a:lnTo>
                    <a:pt x="670" y="207"/>
                  </a:lnTo>
                  <a:lnTo>
                    <a:pt x="896" y="57"/>
                  </a:lnTo>
                  <a:lnTo>
                    <a:pt x="899" y="54"/>
                  </a:lnTo>
                  <a:lnTo>
                    <a:pt x="901" y="50"/>
                  </a:lnTo>
                  <a:lnTo>
                    <a:pt x="902" y="46"/>
                  </a:lnTo>
                  <a:lnTo>
                    <a:pt x="901" y="40"/>
                  </a:lnTo>
                  <a:lnTo>
                    <a:pt x="899" y="36"/>
                  </a:lnTo>
                  <a:lnTo>
                    <a:pt x="896" y="33"/>
                  </a:lnTo>
                  <a:lnTo>
                    <a:pt x="891" y="31"/>
                  </a:lnTo>
                  <a:lnTo>
                    <a:pt x="887" y="30"/>
                  </a:lnTo>
                  <a:lnTo>
                    <a:pt x="696" y="30"/>
                  </a:lnTo>
                  <a:lnTo>
                    <a:pt x="700" y="27"/>
                  </a:lnTo>
                  <a:lnTo>
                    <a:pt x="704" y="24"/>
                  </a:lnTo>
                  <a:lnTo>
                    <a:pt x="706" y="20"/>
                  </a:lnTo>
                  <a:lnTo>
                    <a:pt x="707" y="16"/>
                  </a:lnTo>
                  <a:lnTo>
                    <a:pt x="706" y="10"/>
                  </a:lnTo>
                  <a:lnTo>
                    <a:pt x="704" y="6"/>
                  </a:lnTo>
                  <a:lnTo>
                    <a:pt x="701" y="3"/>
                  </a:lnTo>
                  <a:lnTo>
                    <a:pt x="696" y="1"/>
                  </a:lnTo>
                  <a:lnTo>
                    <a:pt x="692" y="0"/>
                  </a:lnTo>
                  <a:lnTo>
                    <a:pt x="421" y="0"/>
                  </a:lnTo>
                  <a:lnTo>
                    <a:pt x="417" y="1"/>
                  </a:lnTo>
                  <a:lnTo>
                    <a:pt x="412" y="2"/>
                  </a:lnTo>
                  <a:lnTo>
                    <a:pt x="372" y="30"/>
                  </a:lnTo>
                  <a:lnTo>
                    <a:pt x="240" y="30"/>
                  </a:lnTo>
                  <a:lnTo>
                    <a:pt x="236" y="31"/>
                  </a:lnTo>
                  <a:lnTo>
                    <a:pt x="232" y="33"/>
                  </a:lnTo>
                  <a:lnTo>
                    <a:pt x="6" y="183"/>
                  </a:lnTo>
                  <a:lnTo>
                    <a:pt x="3" y="186"/>
                  </a:lnTo>
                  <a:lnTo>
                    <a:pt x="1" y="190"/>
                  </a:lnTo>
                  <a:lnTo>
                    <a:pt x="0" y="195"/>
                  </a:lnTo>
                  <a:lnTo>
                    <a:pt x="0" y="200"/>
                  </a:lnTo>
                  <a:lnTo>
                    <a:pt x="2" y="204"/>
                  </a:lnTo>
                  <a:lnTo>
                    <a:pt x="6" y="207"/>
                  </a:lnTo>
                  <a:lnTo>
                    <a:pt x="10" y="210"/>
                  </a:lnTo>
                  <a:lnTo>
                    <a:pt x="15" y="211"/>
                  </a:lnTo>
                  <a:lnTo>
                    <a:pt x="180" y="211"/>
                  </a:lnTo>
                  <a:lnTo>
                    <a:pt x="180" y="241"/>
                  </a:lnTo>
                  <a:lnTo>
                    <a:pt x="15" y="241"/>
                  </a:lnTo>
                  <a:lnTo>
                    <a:pt x="12" y="241"/>
                  </a:lnTo>
                  <a:lnTo>
                    <a:pt x="9" y="242"/>
                  </a:lnTo>
                  <a:lnTo>
                    <a:pt x="6" y="243"/>
                  </a:lnTo>
                  <a:lnTo>
                    <a:pt x="4" y="245"/>
                  </a:lnTo>
                  <a:lnTo>
                    <a:pt x="2" y="247"/>
                  </a:lnTo>
                  <a:lnTo>
                    <a:pt x="1" y="249"/>
                  </a:lnTo>
                  <a:lnTo>
                    <a:pt x="0" y="252"/>
                  </a:lnTo>
                  <a:lnTo>
                    <a:pt x="0" y="256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2" y="263"/>
                  </a:lnTo>
                  <a:lnTo>
                    <a:pt x="4" y="266"/>
                  </a:lnTo>
                  <a:lnTo>
                    <a:pt x="6" y="267"/>
                  </a:lnTo>
                  <a:lnTo>
                    <a:pt x="9" y="270"/>
                  </a:lnTo>
                  <a:lnTo>
                    <a:pt x="12" y="270"/>
                  </a:lnTo>
                  <a:lnTo>
                    <a:pt x="15" y="271"/>
                  </a:lnTo>
                  <a:lnTo>
                    <a:pt x="180" y="271"/>
                  </a:lnTo>
                  <a:lnTo>
                    <a:pt x="180" y="301"/>
                  </a:lnTo>
                  <a:lnTo>
                    <a:pt x="15" y="301"/>
                  </a:lnTo>
                  <a:lnTo>
                    <a:pt x="12" y="301"/>
                  </a:lnTo>
                  <a:lnTo>
                    <a:pt x="9" y="302"/>
                  </a:lnTo>
                  <a:lnTo>
                    <a:pt x="6" y="303"/>
                  </a:lnTo>
                  <a:lnTo>
                    <a:pt x="4" y="305"/>
                  </a:lnTo>
                  <a:lnTo>
                    <a:pt x="2" y="307"/>
                  </a:lnTo>
                  <a:lnTo>
                    <a:pt x="1" y="309"/>
                  </a:lnTo>
                  <a:lnTo>
                    <a:pt x="0" y="312"/>
                  </a:lnTo>
                  <a:lnTo>
                    <a:pt x="0" y="316"/>
                  </a:lnTo>
                  <a:lnTo>
                    <a:pt x="0" y="319"/>
                  </a:lnTo>
                  <a:lnTo>
                    <a:pt x="1" y="321"/>
                  </a:lnTo>
                  <a:lnTo>
                    <a:pt x="2" y="324"/>
                  </a:lnTo>
                  <a:lnTo>
                    <a:pt x="4" y="326"/>
                  </a:lnTo>
                  <a:lnTo>
                    <a:pt x="6" y="327"/>
                  </a:lnTo>
                  <a:lnTo>
                    <a:pt x="9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180" y="331"/>
                  </a:lnTo>
                  <a:lnTo>
                    <a:pt x="180" y="361"/>
                  </a:lnTo>
                  <a:lnTo>
                    <a:pt x="15" y="361"/>
                  </a:lnTo>
                  <a:lnTo>
                    <a:pt x="12" y="361"/>
                  </a:lnTo>
                  <a:lnTo>
                    <a:pt x="9" y="362"/>
                  </a:lnTo>
                  <a:lnTo>
                    <a:pt x="6" y="363"/>
                  </a:lnTo>
                  <a:lnTo>
                    <a:pt x="4" y="365"/>
                  </a:lnTo>
                  <a:lnTo>
                    <a:pt x="2" y="367"/>
                  </a:lnTo>
                  <a:lnTo>
                    <a:pt x="1" y="369"/>
                  </a:lnTo>
                  <a:lnTo>
                    <a:pt x="0" y="372"/>
                  </a:lnTo>
                  <a:lnTo>
                    <a:pt x="0" y="376"/>
                  </a:lnTo>
                  <a:lnTo>
                    <a:pt x="0" y="379"/>
                  </a:lnTo>
                  <a:lnTo>
                    <a:pt x="1" y="381"/>
                  </a:lnTo>
                  <a:lnTo>
                    <a:pt x="2" y="384"/>
                  </a:lnTo>
                  <a:lnTo>
                    <a:pt x="4" y="386"/>
                  </a:lnTo>
                  <a:lnTo>
                    <a:pt x="6" y="388"/>
                  </a:lnTo>
                  <a:lnTo>
                    <a:pt x="9" y="390"/>
                  </a:lnTo>
                  <a:lnTo>
                    <a:pt x="12" y="391"/>
                  </a:lnTo>
                  <a:lnTo>
                    <a:pt x="15" y="391"/>
                  </a:lnTo>
                  <a:lnTo>
                    <a:pt x="180" y="391"/>
                  </a:lnTo>
                  <a:lnTo>
                    <a:pt x="180" y="421"/>
                  </a:lnTo>
                  <a:lnTo>
                    <a:pt x="15" y="421"/>
                  </a:lnTo>
                  <a:lnTo>
                    <a:pt x="12" y="421"/>
                  </a:lnTo>
                  <a:lnTo>
                    <a:pt x="9" y="422"/>
                  </a:lnTo>
                  <a:lnTo>
                    <a:pt x="6" y="423"/>
                  </a:lnTo>
                  <a:lnTo>
                    <a:pt x="4" y="425"/>
                  </a:lnTo>
                  <a:lnTo>
                    <a:pt x="2" y="427"/>
                  </a:lnTo>
                  <a:lnTo>
                    <a:pt x="1" y="430"/>
                  </a:lnTo>
                  <a:lnTo>
                    <a:pt x="0" y="432"/>
                  </a:lnTo>
                  <a:lnTo>
                    <a:pt x="0" y="436"/>
                  </a:lnTo>
                  <a:lnTo>
                    <a:pt x="0" y="439"/>
                  </a:lnTo>
                  <a:lnTo>
                    <a:pt x="1" y="442"/>
                  </a:lnTo>
                  <a:lnTo>
                    <a:pt x="2" y="444"/>
                  </a:lnTo>
                  <a:lnTo>
                    <a:pt x="4" y="446"/>
                  </a:lnTo>
                  <a:lnTo>
                    <a:pt x="6" y="448"/>
                  </a:lnTo>
                  <a:lnTo>
                    <a:pt x="9" y="450"/>
                  </a:lnTo>
                  <a:lnTo>
                    <a:pt x="12" y="451"/>
                  </a:lnTo>
                  <a:lnTo>
                    <a:pt x="15" y="451"/>
                  </a:lnTo>
                  <a:lnTo>
                    <a:pt x="180" y="451"/>
                  </a:lnTo>
                  <a:lnTo>
                    <a:pt x="180" y="466"/>
                  </a:lnTo>
                  <a:lnTo>
                    <a:pt x="181" y="469"/>
                  </a:lnTo>
                  <a:lnTo>
                    <a:pt x="181" y="472"/>
                  </a:lnTo>
                  <a:lnTo>
                    <a:pt x="183" y="474"/>
                  </a:lnTo>
                  <a:lnTo>
                    <a:pt x="184" y="476"/>
                  </a:lnTo>
                  <a:lnTo>
                    <a:pt x="187" y="478"/>
                  </a:lnTo>
                  <a:lnTo>
                    <a:pt x="190" y="480"/>
                  </a:lnTo>
                  <a:lnTo>
                    <a:pt x="193" y="481"/>
                  </a:lnTo>
                  <a:lnTo>
                    <a:pt x="195" y="481"/>
                  </a:lnTo>
                  <a:lnTo>
                    <a:pt x="466" y="481"/>
                  </a:lnTo>
                  <a:lnTo>
                    <a:pt x="469" y="481"/>
                  </a:lnTo>
                  <a:lnTo>
                    <a:pt x="471" y="480"/>
                  </a:lnTo>
                  <a:lnTo>
                    <a:pt x="475" y="478"/>
                  </a:lnTo>
                  <a:lnTo>
                    <a:pt x="477" y="476"/>
                  </a:lnTo>
                  <a:lnTo>
                    <a:pt x="479" y="474"/>
                  </a:lnTo>
                  <a:lnTo>
                    <a:pt x="480" y="472"/>
                  </a:lnTo>
                  <a:lnTo>
                    <a:pt x="481" y="469"/>
                  </a:lnTo>
                  <a:lnTo>
                    <a:pt x="481" y="466"/>
                  </a:lnTo>
                  <a:lnTo>
                    <a:pt x="481" y="451"/>
                  </a:lnTo>
                  <a:lnTo>
                    <a:pt x="661" y="451"/>
                  </a:lnTo>
                  <a:lnTo>
                    <a:pt x="666" y="450"/>
                  </a:lnTo>
                  <a:lnTo>
                    <a:pt x="670" y="448"/>
                  </a:lnTo>
                  <a:lnTo>
                    <a:pt x="896" y="297"/>
                  </a:lnTo>
                  <a:lnTo>
                    <a:pt x="898" y="296"/>
                  </a:lnTo>
                  <a:lnTo>
                    <a:pt x="900" y="293"/>
                  </a:lnTo>
                  <a:lnTo>
                    <a:pt x="901" y="291"/>
                  </a:lnTo>
                  <a:lnTo>
                    <a:pt x="902" y="288"/>
                  </a:lnTo>
                  <a:lnTo>
                    <a:pt x="902" y="286"/>
                  </a:lnTo>
                  <a:lnTo>
                    <a:pt x="902" y="282"/>
                  </a:lnTo>
                  <a:lnTo>
                    <a:pt x="901" y="279"/>
                  </a:lnTo>
                  <a:lnTo>
                    <a:pt x="900" y="277"/>
                  </a:lnTo>
                  <a:lnTo>
                    <a:pt x="898" y="275"/>
                  </a:lnTo>
                  <a:lnTo>
                    <a:pt x="896" y="273"/>
                  </a:lnTo>
                  <a:lnTo>
                    <a:pt x="892" y="272"/>
                  </a:lnTo>
                  <a:lnTo>
                    <a:pt x="890" y="271"/>
                  </a:lnTo>
                  <a:lnTo>
                    <a:pt x="887" y="271"/>
                  </a:lnTo>
                  <a:lnTo>
                    <a:pt x="884" y="271"/>
                  </a:lnTo>
                  <a:lnTo>
                    <a:pt x="882" y="272"/>
                  </a:lnTo>
                  <a:lnTo>
                    <a:pt x="878" y="273"/>
                  </a:lnTo>
                  <a:lnTo>
                    <a:pt x="657" y="421"/>
                  </a:lnTo>
                  <a:lnTo>
                    <a:pt x="481" y="421"/>
                  </a:lnTo>
                  <a:lnTo>
                    <a:pt x="481" y="376"/>
                  </a:lnTo>
                  <a:lnTo>
                    <a:pt x="661" y="376"/>
                  </a:lnTo>
                  <a:lnTo>
                    <a:pt x="666" y="375"/>
                  </a:lnTo>
                  <a:lnTo>
                    <a:pt x="670" y="373"/>
                  </a:lnTo>
                  <a:lnTo>
                    <a:pt x="896" y="222"/>
                  </a:lnTo>
                  <a:lnTo>
                    <a:pt x="898" y="220"/>
                  </a:lnTo>
                  <a:lnTo>
                    <a:pt x="900" y="218"/>
                  </a:lnTo>
                  <a:lnTo>
                    <a:pt x="901" y="216"/>
                  </a:lnTo>
                  <a:lnTo>
                    <a:pt x="902" y="213"/>
                  </a:lnTo>
                  <a:lnTo>
                    <a:pt x="902" y="211"/>
                  </a:lnTo>
                  <a:lnTo>
                    <a:pt x="902" y="207"/>
                  </a:lnTo>
                  <a:lnTo>
                    <a:pt x="901" y="204"/>
                  </a:lnTo>
                  <a:lnTo>
                    <a:pt x="900" y="202"/>
                  </a:lnTo>
                  <a:lnTo>
                    <a:pt x="898" y="200"/>
                  </a:lnTo>
                  <a:lnTo>
                    <a:pt x="896" y="198"/>
                  </a:lnTo>
                  <a:lnTo>
                    <a:pt x="892" y="197"/>
                  </a:lnTo>
                  <a:lnTo>
                    <a:pt x="890" y="196"/>
                  </a:lnTo>
                  <a:lnTo>
                    <a:pt x="887" y="196"/>
                  </a:lnTo>
                  <a:lnTo>
                    <a:pt x="884" y="196"/>
                  </a:lnTo>
                  <a:lnTo>
                    <a:pt x="882" y="197"/>
                  </a:lnTo>
                  <a:lnTo>
                    <a:pt x="878" y="198"/>
                  </a:lnTo>
                  <a:lnTo>
                    <a:pt x="657" y="346"/>
                  </a:lnTo>
                  <a:lnTo>
                    <a:pt x="481" y="346"/>
                  </a:lnTo>
                  <a:lnTo>
                    <a:pt x="481" y="286"/>
                  </a:lnTo>
                  <a:lnTo>
                    <a:pt x="661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4">
              <a:extLst>
                <a:ext uri="{FF2B5EF4-FFF2-40B4-BE49-F238E27FC236}">
                  <a16:creationId xmlns:a16="http://schemas.microsoft.com/office/drawing/2014/main" id="{0226AC23-7BCE-41AF-9865-92365439C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7175" y="909638"/>
              <a:ext cx="38100" cy="85725"/>
            </a:xfrm>
            <a:custGeom>
              <a:avLst/>
              <a:gdLst>
                <a:gd name="T0" fmla="*/ 72 w 120"/>
                <a:gd name="T1" fmla="*/ 63 h 271"/>
                <a:gd name="T2" fmla="*/ 85 w 120"/>
                <a:gd name="T3" fmla="*/ 74 h 271"/>
                <a:gd name="T4" fmla="*/ 90 w 120"/>
                <a:gd name="T5" fmla="*/ 91 h 271"/>
                <a:gd name="T6" fmla="*/ 92 w 120"/>
                <a:gd name="T7" fmla="*/ 98 h 271"/>
                <a:gd name="T8" fmla="*/ 99 w 120"/>
                <a:gd name="T9" fmla="*/ 105 h 271"/>
                <a:gd name="T10" fmla="*/ 108 w 120"/>
                <a:gd name="T11" fmla="*/ 105 h 271"/>
                <a:gd name="T12" fmla="*/ 116 w 120"/>
                <a:gd name="T13" fmla="*/ 101 h 271"/>
                <a:gd name="T14" fmla="*/ 120 w 120"/>
                <a:gd name="T15" fmla="*/ 93 h 271"/>
                <a:gd name="T16" fmla="*/ 117 w 120"/>
                <a:gd name="T17" fmla="*/ 70 h 271"/>
                <a:gd name="T18" fmla="*/ 101 w 120"/>
                <a:gd name="T19" fmla="*/ 46 h 271"/>
                <a:gd name="T20" fmla="*/ 75 w 120"/>
                <a:gd name="T21" fmla="*/ 32 h 271"/>
                <a:gd name="T22" fmla="*/ 74 w 120"/>
                <a:gd name="T23" fmla="*/ 9 h 271"/>
                <a:gd name="T24" fmla="*/ 68 w 120"/>
                <a:gd name="T25" fmla="*/ 3 h 271"/>
                <a:gd name="T26" fmla="*/ 60 w 120"/>
                <a:gd name="T27" fmla="*/ 0 h 271"/>
                <a:gd name="T28" fmla="*/ 51 w 120"/>
                <a:gd name="T29" fmla="*/ 3 h 271"/>
                <a:gd name="T30" fmla="*/ 46 w 120"/>
                <a:gd name="T31" fmla="*/ 9 h 271"/>
                <a:gd name="T32" fmla="*/ 45 w 120"/>
                <a:gd name="T33" fmla="*/ 32 h 271"/>
                <a:gd name="T34" fmla="*/ 19 w 120"/>
                <a:gd name="T35" fmla="*/ 46 h 271"/>
                <a:gd name="T36" fmla="*/ 3 w 120"/>
                <a:gd name="T37" fmla="*/ 70 h 271"/>
                <a:gd name="T38" fmla="*/ 0 w 120"/>
                <a:gd name="T39" fmla="*/ 96 h 271"/>
                <a:gd name="T40" fmla="*/ 4 w 120"/>
                <a:gd name="T41" fmla="*/ 113 h 271"/>
                <a:gd name="T42" fmla="*/ 13 w 120"/>
                <a:gd name="T43" fmla="*/ 128 h 271"/>
                <a:gd name="T44" fmla="*/ 26 w 120"/>
                <a:gd name="T45" fmla="*/ 140 h 271"/>
                <a:gd name="T46" fmla="*/ 42 w 120"/>
                <a:gd name="T47" fmla="*/ 147 h 271"/>
                <a:gd name="T48" fmla="*/ 60 w 120"/>
                <a:gd name="T49" fmla="*/ 151 h 271"/>
                <a:gd name="T50" fmla="*/ 76 w 120"/>
                <a:gd name="T51" fmla="*/ 156 h 271"/>
                <a:gd name="T52" fmla="*/ 88 w 120"/>
                <a:gd name="T53" fmla="*/ 169 h 271"/>
                <a:gd name="T54" fmla="*/ 89 w 120"/>
                <a:gd name="T55" fmla="*/ 186 h 271"/>
                <a:gd name="T56" fmla="*/ 80 w 120"/>
                <a:gd name="T57" fmla="*/ 202 h 271"/>
                <a:gd name="T58" fmla="*/ 65 w 120"/>
                <a:gd name="T59" fmla="*/ 210 h 271"/>
                <a:gd name="T60" fmla="*/ 60 w 120"/>
                <a:gd name="T61" fmla="*/ 211 h 271"/>
                <a:gd name="T62" fmla="*/ 48 w 120"/>
                <a:gd name="T63" fmla="*/ 208 h 271"/>
                <a:gd name="T64" fmla="*/ 34 w 120"/>
                <a:gd name="T65" fmla="*/ 198 h 271"/>
                <a:gd name="T66" fmla="*/ 30 w 120"/>
                <a:gd name="T67" fmla="*/ 181 h 271"/>
                <a:gd name="T68" fmla="*/ 27 w 120"/>
                <a:gd name="T69" fmla="*/ 172 h 271"/>
                <a:gd name="T70" fmla="*/ 20 w 120"/>
                <a:gd name="T71" fmla="*/ 167 h 271"/>
                <a:gd name="T72" fmla="*/ 12 w 120"/>
                <a:gd name="T73" fmla="*/ 166 h 271"/>
                <a:gd name="T74" fmla="*/ 4 w 120"/>
                <a:gd name="T75" fmla="*/ 170 h 271"/>
                <a:gd name="T76" fmla="*/ 0 w 120"/>
                <a:gd name="T77" fmla="*/ 177 h 271"/>
                <a:gd name="T78" fmla="*/ 3 w 120"/>
                <a:gd name="T79" fmla="*/ 200 h 271"/>
                <a:gd name="T80" fmla="*/ 19 w 120"/>
                <a:gd name="T81" fmla="*/ 225 h 271"/>
                <a:gd name="T82" fmla="*/ 45 w 120"/>
                <a:gd name="T83" fmla="*/ 238 h 271"/>
                <a:gd name="T84" fmla="*/ 46 w 120"/>
                <a:gd name="T85" fmla="*/ 261 h 271"/>
                <a:gd name="T86" fmla="*/ 51 w 120"/>
                <a:gd name="T87" fmla="*/ 268 h 271"/>
                <a:gd name="T88" fmla="*/ 60 w 120"/>
                <a:gd name="T89" fmla="*/ 271 h 271"/>
                <a:gd name="T90" fmla="*/ 68 w 120"/>
                <a:gd name="T91" fmla="*/ 268 h 271"/>
                <a:gd name="T92" fmla="*/ 74 w 120"/>
                <a:gd name="T93" fmla="*/ 261 h 271"/>
                <a:gd name="T94" fmla="*/ 75 w 120"/>
                <a:gd name="T95" fmla="*/ 238 h 271"/>
                <a:gd name="T96" fmla="*/ 101 w 120"/>
                <a:gd name="T97" fmla="*/ 225 h 271"/>
                <a:gd name="T98" fmla="*/ 117 w 120"/>
                <a:gd name="T99" fmla="*/ 200 h 271"/>
                <a:gd name="T100" fmla="*/ 120 w 120"/>
                <a:gd name="T101" fmla="*/ 174 h 271"/>
                <a:gd name="T102" fmla="*/ 115 w 120"/>
                <a:gd name="T103" fmla="*/ 157 h 271"/>
                <a:gd name="T104" fmla="*/ 106 w 120"/>
                <a:gd name="T105" fmla="*/ 142 h 271"/>
                <a:gd name="T106" fmla="*/ 93 w 120"/>
                <a:gd name="T107" fmla="*/ 130 h 271"/>
                <a:gd name="T108" fmla="*/ 77 w 120"/>
                <a:gd name="T109" fmla="*/ 123 h 271"/>
                <a:gd name="T110" fmla="*/ 60 w 120"/>
                <a:gd name="T111" fmla="*/ 121 h 271"/>
                <a:gd name="T112" fmla="*/ 43 w 120"/>
                <a:gd name="T113" fmla="*/ 115 h 271"/>
                <a:gd name="T114" fmla="*/ 32 w 120"/>
                <a:gd name="T115" fmla="*/ 102 h 271"/>
                <a:gd name="T116" fmla="*/ 30 w 120"/>
                <a:gd name="T117" fmla="*/ 84 h 271"/>
                <a:gd name="T118" fmla="*/ 39 w 120"/>
                <a:gd name="T119" fmla="*/ 69 h 271"/>
                <a:gd name="T120" fmla="*/ 54 w 120"/>
                <a:gd name="T121" fmla="*/ 6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0" h="271">
                  <a:moveTo>
                    <a:pt x="60" y="61"/>
                  </a:moveTo>
                  <a:lnTo>
                    <a:pt x="65" y="61"/>
                  </a:lnTo>
                  <a:lnTo>
                    <a:pt x="72" y="63"/>
                  </a:lnTo>
                  <a:lnTo>
                    <a:pt x="76" y="65"/>
                  </a:lnTo>
                  <a:lnTo>
                    <a:pt x="80" y="69"/>
                  </a:lnTo>
                  <a:lnTo>
                    <a:pt x="85" y="74"/>
                  </a:lnTo>
                  <a:lnTo>
                    <a:pt x="88" y="79"/>
                  </a:lnTo>
                  <a:lnTo>
                    <a:pt x="89" y="84"/>
                  </a:lnTo>
                  <a:lnTo>
                    <a:pt x="90" y="91"/>
                  </a:lnTo>
                  <a:lnTo>
                    <a:pt x="90" y="93"/>
                  </a:lnTo>
                  <a:lnTo>
                    <a:pt x="91" y="96"/>
                  </a:lnTo>
                  <a:lnTo>
                    <a:pt x="92" y="98"/>
                  </a:lnTo>
                  <a:lnTo>
                    <a:pt x="94" y="101"/>
                  </a:lnTo>
                  <a:lnTo>
                    <a:pt x="96" y="102"/>
                  </a:lnTo>
                  <a:lnTo>
                    <a:pt x="99" y="105"/>
                  </a:lnTo>
                  <a:lnTo>
                    <a:pt x="102" y="105"/>
                  </a:lnTo>
                  <a:lnTo>
                    <a:pt x="105" y="106"/>
                  </a:lnTo>
                  <a:lnTo>
                    <a:pt x="108" y="105"/>
                  </a:lnTo>
                  <a:lnTo>
                    <a:pt x="110" y="105"/>
                  </a:lnTo>
                  <a:lnTo>
                    <a:pt x="114" y="102"/>
                  </a:lnTo>
                  <a:lnTo>
                    <a:pt x="116" y="101"/>
                  </a:lnTo>
                  <a:lnTo>
                    <a:pt x="117" y="98"/>
                  </a:lnTo>
                  <a:lnTo>
                    <a:pt x="119" y="96"/>
                  </a:lnTo>
                  <a:lnTo>
                    <a:pt x="120" y="93"/>
                  </a:lnTo>
                  <a:lnTo>
                    <a:pt x="120" y="91"/>
                  </a:lnTo>
                  <a:lnTo>
                    <a:pt x="119" y="80"/>
                  </a:lnTo>
                  <a:lnTo>
                    <a:pt x="117" y="70"/>
                  </a:lnTo>
                  <a:lnTo>
                    <a:pt x="113" y="62"/>
                  </a:lnTo>
                  <a:lnTo>
                    <a:pt x="107" y="53"/>
                  </a:lnTo>
                  <a:lnTo>
                    <a:pt x="101" y="46"/>
                  </a:lnTo>
                  <a:lnTo>
                    <a:pt x="92" y="40"/>
                  </a:lnTo>
                  <a:lnTo>
                    <a:pt x="84" y="36"/>
                  </a:lnTo>
                  <a:lnTo>
                    <a:pt x="75" y="32"/>
                  </a:lnTo>
                  <a:lnTo>
                    <a:pt x="75" y="15"/>
                  </a:lnTo>
                  <a:lnTo>
                    <a:pt x="74" y="12"/>
                  </a:lnTo>
                  <a:lnTo>
                    <a:pt x="74" y="9"/>
                  </a:lnTo>
                  <a:lnTo>
                    <a:pt x="72" y="7"/>
                  </a:lnTo>
                  <a:lnTo>
                    <a:pt x="71" y="5"/>
                  </a:lnTo>
                  <a:lnTo>
                    <a:pt x="68" y="3"/>
                  </a:lnTo>
                  <a:lnTo>
                    <a:pt x="65" y="2"/>
                  </a:lnTo>
                  <a:lnTo>
                    <a:pt x="62" y="1"/>
                  </a:lnTo>
                  <a:lnTo>
                    <a:pt x="60" y="0"/>
                  </a:lnTo>
                  <a:lnTo>
                    <a:pt x="57" y="1"/>
                  </a:lnTo>
                  <a:lnTo>
                    <a:pt x="54" y="1"/>
                  </a:lnTo>
                  <a:lnTo>
                    <a:pt x="51" y="3"/>
                  </a:lnTo>
                  <a:lnTo>
                    <a:pt x="49" y="5"/>
                  </a:lnTo>
                  <a:lnTo>
                    <a:pt x="47" y="7"/>
                  </a:lnTo>
                  <a:lnTo>
                    <a:pt x="46" y="9"/>
                  </a:lnTo>
                  <a:lnTo>
                    <a:pt x="45" y="12"/>
                  </a:lnTo>
                  <a:lnTo>
                    <a:pt x="45" y="15"/>
                  </a:lnTo>
                  <a:lnTo>
                    <a:pt x="45" y="32"/>
                  </a:lnTo>
                  <a:lnTo>
                    <a:pt x="35" y="35"/>
                  </a:lnTo>
                  <a:lnTo>
                    <a:pt x="27" y="40"/>
                  </a:lnTo>
                  <a:lnTo>
                    <a:pt x="19" y="46"/>
                  </a:lnTo>
                  <a:lnTo>
                    <a:pt x="13" y="53"/>
                  </a:lnTo>
                  <a:lnTo>
                    <a:pt x="6" y="62"/>
                  </a:lnTo>
                  <a:lnTo>
                    <a:pt x="3" y="70"/>
                  </a:lnTo>
                  <a:lnTo>
                    <a:pt x="0" y="80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1" y="102"/>
                  </a:lnTo>
                  <a:lnTo>
                    <a:pt x="2" y="108"/>
                  </a:lnTo>
                  <a:lnTo>
                    <a:pt x="4" y="113"/>
                  </a:lnTo>
                  <a:lnTo>
                    <a:pt x="6" y="119"/>
                  </a:lnTo>
                  <a:lnTo>
                    <a:pt x="10" y="124"/>
                  </a:lnTo>
                  <a:lnTo>
                    <a:pt x="13" y="128"/>
                  </a:lnTo>
                  <a:lnTo>
                    <a:pt x="17" y="132"/>
                  </a:lnTo>
                  <a:lnTo>
                    <a:pt x="21" y="137"/>
                  </a:lnTo>
                  <a:lnTo>
                    <a:pt x="26" y="140"/>
                  </a:lnTo>
                  <a:lnTo>
                    <a:pt x="31" y="143"/>
                  </a:lnTo>
                  <a:lnTo>
                    <a:pt x="36" y="145"/>
                  </a:lnTo>
                  <a:lnTo>
                    <a:pt x="42" y="147"/>
                  </a:lnTo>
                  <a:lnTo>
                    <a:pt x="47" y="150"/>
                  </a:lnTo>
                  <a:lnTo>
                    <a:pt x="54" y="151"/>
                  </a:lnTo>
                  <a:lnTo>
                    <a:pt x="60" y="151"/>
                  </a:lnTo>
                  <a:lnTo>
                    <a:pt x="65" y="151"/>
                  </a:lnTo>
                  <a:lnTo>
                    <a:pt x="72" y="153"/>
                  </a:lnTo>
                  <a:lnTo>
                    <a:pt x="76" y="156"/>
                  </a:lnTo>
                  <a:lnTo>
                    <a:pt x="80" y="159"/>
                  </a:lnTo>
                  <a:lnTo>
                    <a:pt x="85" y="163"/>
                  </a:lnTo>
                  <a:lnTo>
                    <a:pt x="88" y="169"/>
                  </a:lnTo>
                  <a:lnTo>
                    <a:pt x="89" y="174"/>
                  </a:lnTo>
                  <a:lnTo>
                    <a:pt x="90" y="181"/>
                  </a:lnTo>
                  <a:lnTo>
                    <a:pt x="89" y="186"/>
                  </a:lnTo>
                  <a:lnTo>
                    <a:pt x="88" y="192"/>
                  </a:lnTo>
                  <a:lnTo>
                    <a:pt x="85" y="198"/>
                  </a:lnTo>
                  <a:lnTo>
                    <a:pt x="80" y="202"/>
                  </a:lnTo>
                  <a:lnTo>
                    <a:pt x="76" y="205"/>
                  </a:lnTo>
                  <a:lnTo>
                    <a:pt x="72" y="208"/>
                  </a:lnTo>
                  <a:lnTo>
                    <a:pt x="65" y="210"/>
                  </a:lnTo>
                  <a:lnTo>
                    <a:pt x="60" y="211"/>
                  </a:lnTo>
                  <a:lnTo>
                    <a:pt x="60" y="211"/>
                  </a:lnTo>
                  <a:lnTo>
                    <a:pt x="60" y="211"/>
                  </a:lnTo>
                  <a:lnTo>
                    <a:pt x="60" y="211"/>
                  </a:lnTo>
                  <a:lnTo>
                    <a:pt x="54" y="210"/>
                  </a:lnTo>
                  <a:lnTo>
                    <a:pt x="48" y="208"/>
                  </a:lnTo>
                  <a:lnTo>
                    <a:pt x="43" y="205"/>
                  </a:lnTo>
                  <a:lnTo>
                    <a:pt x="39" y="202"/>
                  </a:lnTo>
                  <a:lnTo>
                    <a:pt x="34" y="198"/>
                  </a:lnTo>
                  <a:lnTo>
                    <a:pt x="32" y="192"/>
                  </a:lnTo>
                  <a:lnTo>
                    <a:pt x="30" y="187"/>
                  </a:lnTo>
                  <a:lnTo>
                    <a:pt x="30" y="181"/>
                  </a:lnTo>
                  <a:lnTo>
                    <a:pt x="29" y="177"/>
                  </a:lnTo>
                  <a:lnTo>
                    <a:pt x="28" y="174"/>
                  </a:lnTo>
                  <a:lnTo>
                    <a:pt x="27" y="172"/>
                  </a:lnTo>
                  <a:lnTo>
                    <a:pt x="25" y="170"/>
                  </a:lnTo>
                  <a:lnTo>
                    <a:pt x="23" y="168"/>
                  </a:lnTo>
                  <a:lnTo>
                    <a:pt x="20" y="167"/>
                  </a:lnTo>
                  <a:lnTo>
                    <a:pt x="17" y="166"/>
                  </a:lnTo>
                  <a:lnTo>
                    <a:pt x="15" y="166"/>
                  </a:lnTo>
                  <a:lnTo>
                    <a:pt x="12" y="166"/>
                  </a:lnTo>
                  <a:lnTo>
                    <a:pt x="9" y="167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72"/>
                  </a:lnTo>
                  <a:lnTo>
                    <a:pt x="1" y="174"/>
                  </a:lnTo>
                  <a:lnTo>
                    <a:pt x="0" y="177"/>
                  </a:lnTo>
                  <a:lnTo>
                    <a:pt x="0" y="181"/>
                  </a:lnTo>
                  <a:lnTo>
                    <a:pt x="0" y="190"/>
                  </a:lnTo>
                  <a:lnTo>
                    <a:pt x="3" y="200"/>
                  </a:lnTo>
                  <a:lnTo>
                    <a:pt x="6" y="210"/>
                  </a:lnTo>
                  <a:lnTo>
                    <a:pt x="13" y="217"/>
                  </a:lnTo>
                  <a:lnTo>
                    <a:pt x="19" y="225"/>
                  </a:lnTo>
                  <a:lnTo>
                    <a:pt x="27" y="231"/>
                  </a:lnTo>
                  <a:lnTo>
                    <a:pt x="35" y="235"/>
                  </a:lnTo>
                  <a:lnTo>
                    <a:pt x="45" y="238"/>
                  </a:lnTo>
                  <a:lnTo>
                    <a:pt x="45" y="256"/>
                  </a:lnTo>
                  <a:lnTo>
                    <a:pt x="45" y="259"/>
                  </a:lnTo>
                  <a:lnTo>
                    <a:pt x="46" y="261"/>
                  </a:lnTo>
                  <a:lnTo>
                    <a:pt x="47" y="264"/>
                  </a:lnTo>
                  <a:lnTo>
                    <a:pt x="49" y="266"/>
                  </a:lnTo>
                  <a:lnTo>
                    <a:pt x="51" y="268"/>
                  </a:lnTo>
                  <a:lnTo>
                    <a:pt x="54" y="270"/>
                  </a:lnTo>
                  <a:lnTo>
                    <a:pt x="57" y="271"/>
                  </a:lnTo>
                  <a:lnTo>
                    <a:pt x="60" y="271"/>
                  </a:lnTo>
                  <a:lnTo>
                    <a:pt x="62" y="271"/>
                  </a:lnTo>
                  <a:lnTo>
                    <a:pt x="65" y="270"/>
                  </a:lnTo>
                  <a:lnTo>
                    <a:pt x="68" y="268"/>
                  </a:lnTo>
                  <a:lnTo>
                    <a:pt x="71" y="266"/>
                  </a:lnTo>
                  <a:lnTo>
                    <a:pt x="72" y="264"/>
                  </a:lnTo>
                  <a:lnTo>
                    <a:pt x="74" y="261"/>
                  </a:lnTo>
                  <a:lnTo>
                    <a:pt x="74" y="259"/>
                  </a:lnTo>
                  <a:lnTo>
                    <a:pt x="75" y="256"/>
                  </a:lnTo>
                  <a:lnTo>
                    <a:pt x="75" y="238"/>
                  </a:lnTo>
                  <a:lnTo>
                    <a:pt x="84" y="235"/>
                  </a:lnTo>
                  <a:lnTo>
                    <a:pt x="92" y="231"/>
                  </a:lnTo>
                  <a:lnTo>
                    <a:pt x="101" y="225"/>
                  </a:lnTo>
                  <a:lnTo>
                    <a:pt x="107" y="217"/>
                  </a:lnTo>
                  <a:lnTo>
                    <a:pt x="113" y="210"/>
                  </a:lnTo>
                  <a:lnTo>
                    <a:pt x="117" y="200"/>
                  </a:lnTo>
                  <a:lnTo>
                    <a:pt x="119" y="190"/>
                  </a:lnTo>
                  <a:lnTo>
                    <a:pt x="120" y="181"/>
                  </a:lnTo>
                  <a:lnTo>
                    <a:pt x="120" y="174"/>
                  </a:lnTo>
                  <a:lnTo>
                    <a:pt x="119" y="169"/>
                  </a:lnTo>
                  <a:lnTo>
                    <a:pt x="117" y="162"/>
                  </a:lnTo>
                  <a:lnTo>
                    <a:pt x="115" y="157"/>
                  </a:lnTo>
                  <a:lnTo>
                    <a:pt x="113" y="152"/>
                  </a:lnTo>
                  <a:lnTo>
                    <a:pt x="109" y="146"/>
                  </a:lnTo>
                  <a:lnTo>
                    <a:pt x="106" y="142"/>
                  </a:lnTo>
                  <a:lnTo>
                    <a:pt x="102" y="138"/>
                  </a:lnTo>
                  <a:lnTo>
                    <a:pt x="98" y="135"/>
                  </a:lnTo>
                  <a:lnTo>
                    <a:pt x="93" y="130"/>
                  </a:lnTo>
                  <a:lnTo>
                    <a:pt x="88" y="128"/>
                  </a:lnTo>
                  <a:lnTo>
                    <a:pt x="83" y="125"/>
                  </a:lnTo>
                  <a:lnTo>
                    <a:pt x="77" y="123"/>
                  </a:lnTo>
                  <a:lnTo>
                    <a:pt x="72" y="122"/>
                  </a:lnTo>
                  <a:lnTo>
                    <a:pt x="65" y="121"/>
                  </a:lnTo>
                  <a:lnTo>
                    <a:pt x="60" y="121"/>
                  </a:lnTo>
                  <a:lnTo>
                    <a:pt x="54" y="120"/>
                  </a:lnTo>
                  <a:lnTo>
                    <a:pt x="48" y="117"/>
                  </a:lnTo>
                  <a:lnTo>
                    <a:pt x="43" y="115"/>
                  </a:lnTo>
                  <a:lnTo>
                    <a:pt x="39" y="111"/>
                  </a:lnTo>
                  <a:lnTo>
                    <a:pt x="34" y="107"/>
                  </a:lnTo>
                  <a:lnTo>
                    <a:pt x="32" y="102"/>
                  </a:lnTo>
                  <a:lnTo>
                    <a:pt x="30" y="96"/>
                  </a:lnTo>
                  <a:lnTo>
                    <a:pt x="30" y="91"/>
                  </a:lnTo>
                  <a:lnTo>
                    <a:pt x="30" y="84"/>
                  </a:lnTo>
                  <a:lnTo>
                    <a:pt x="32" y="79"/>
                  </a:lnTo>
                  <a:lnTo>
                    <a:pt x="34" y="74"/>
                  </a:lnTo>
                  <a:lnTo>
                    <a:pt x="39" y="69"/>
                  </a:lnTo>
                  <a:lnTo>
                    <a:pt x="43" y="65"/>
                  </a:lnTo>
                  <a:lnTo>
                    <a:pt x="48" y="63"/>
                  </a:lnTo>
                  <a:lnTo>
                    <a:pt x="54" y="61"/>
                  </a:lnTo>
                  <a:lnTo>
                    <a:pt x="6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588EA0-E505-4EA4-AC7A-D21536CA33DC}"/>
              </a:ext>
            </a:extLst>
          </p:cNvPr>
          <p:cNvGrpSpPr/>
          <p:nvPr/>
        </p:nvGrpSpPr>
        <p:grpSpPr>
          <a:xfrm>
            <a:off x="11401425" y="1697568"/>
            <a:ext cx="285750" cy="271463"/>
            <a:chOff x="11601450" y="1368425"/>
            <a:chExt cx="285750" cy="271463"/>
          </a:xfrm>
          <a:solidFill>
            <a:schemeClr val="bg1"/>
          </a:solidFill>
        </p:grpSpPr>
        <p:sp>
          <p:nvSpPr>
            <p:cNvPr id="41" name="Freeform 175">
              <a:extLst>
                <a:ext uri="{FF2B5EF4-FFF2-40B4-BE49-F238E27FC236}">
                  <a16:creationId xmlns:a16="http://schemas.microsoft.com/office/drawing/2014/main" id="{5C2660C6-2AF5-4DB2-9515-DB5F8A26F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1525588"/>
              <a:ext cx="285750" cy="114300"/>
            </a:xfrm>
            <a:custGeom>
              <a:avLst/>
              <a:gdLst>
                <a:gd name="T0" fmla="*/ 611 w 902"/>
                <a:gd name="T1" fmla="*/ 290 h 359"/>
                <a:gd name="T2" fmla="*/ 516 w 902"/>
                <a:gd name="T3" fmla="*/ 325 h 359"/>
                <a:gd name="T4" fmla="*/ 435 w 902"/>
                <a:gd name="T5" fmla="*/ 324 h 359"/>
                <a:gd name="T6" fmla="*/ 325 w 902"/>
                <a:gd name="T7" fmla="*/ 292 h 359"/>
                <a:gd name="T8" fmla="*/ 210 w 902"/>
                <a:gd name="T9" fmla="*/ 252 h 359"/>
                <a:gd name="T10" fmla="*/ 306 w 902"/>
                <a:gd name="T11" fmla="*/ 61 h 359"/>
                <a:gd name="T12" fmla="*/ 386 w 902"/>
                <a:gd name="T13" fmla="*/ 82 h 359"/>
                <a:gd name="T14" fmla="*/ 446 w 902"/>
                <a:gd name="T15" fmla="*/ 118 h 359"/>
                <a:gd name="T16" fmla="*/ 500 w 902"/>
                <a:gd name="T17" fmla="*/ 120 h 359"/>
                <a:gd name="T18" fmla="*/ 554 w 902"/>
                <a:gd name="T19" fmla="*/ 120 h 359"/>
                <a:gd name="T20" fmla="*/ 590 w 902"/>
                <a:gd name="T21" fmla="*/ 125 h 359"/>
                <a:gd name="T22" fmla="*/ 601 w 902"/>
                <a:gd name="T23" fmla="*/ 144 h 359"/>
                <a:gd name="T24" fmla="*/ 598 w 902"/>
                <a:gd name="T25" fmla="*/ 166 h 359"/>
                <a:gd name="T26" fmla="*/ 578 w 902"/>
                <a:gd name="T27" fmla="*/ 180 h 359"/>
                <a:gd name="T28" fmla="*/ 355 w 902"/>
                <a:gd name="T29" fmla="*/ 181 h 359"/>
                <a:gd name="T30" fmla="*/ 347 w 902"/>
                <a:gd name="T31" fmla="*/ 189 h 359"/>
                <a:gd name="T32" fmla="*/ 347 w 902"/>
                <a:gd name="T33" fmla="*/ 201 h 359"/>
                <a:gd name="T34" fmla="*/ 355 w 902"/>
                <a:gd name="T35" fmla="*/ 208 h 359"/>
                <a:gd name="T36" fmla="*/ 578 w 902"/>
                <a:gd name="T37" fmla="*/ 209 h 359"/>
                <a:gd name="T38" fmla="*/ 604 w 902"/>
                <a:gd name="T39" fmla="*/ 201 h 359"/>
                <a:gd name="T40" fmla="*/ 778 w 902"/>
                <a:gd name="T41" fmla="*/ 136 h 359"/>
                <a:gd name="T42" fmla="*/ 818 w 902"/>
                <a:gd name="T43" fmla="*/ 135 h 359"/>
                <a:gd name="T44" fmla="*/ 861 w 902"/>
                <a:gd name="T45" fmla="*/ 161 h 359"/>
                <a:gd name="T46" fmla="*/ 712 w 902"/>
                <a:gd name="T47" fmla="*/ 237 h 359"/>
                <a:gd name="T48" fmla="*/ 901 w 902"/>
                <a:gd name="T49" fmla="*/ 159 h 359"/>
                <a:gd name="T50" fmla="*/ 871 w 902"/>
                <a:gd name="T51" fmla="*/ 130 h 359"/>
                <a:gd name="T52" fmla="*/ 825 w 902"/>
                <a:gd name="T53" fmla="*/ 106 h 359"/>
                <a:gd name="T54" fmla="*/ 790 w 902"/>
                <a:gd name="T55" fmla="*/ 102 h 359"/>
                <a:gd name="T56" fmla="*/ 631 w 902"/>
                <a:gd name="T57" fmla="*/ 151 h 359"/>
                <a:gd name="T58" fmla="*/ 622 w 902"/>
                <a:gd name="T59" fmla="*/ 117 h 359"/>
                <a:gd name="T60" fmla="*/ 602 w 902"/>
                <a:gd name="T61" fmla="*/ 97 h 359"/>
                <a:gd name="T62" fmla="*/ 578 w 902"/>
                <a:gd name="T63" fmla="*/ 90 h 359"/>
                <a:gd name="T64" fmla="*/ 526 w 902"/>
                <a:gd name="T65" fmla="*/ 90 h 359"/>
                <a:gd name="T66" fmla="*/ 474 w 902"/>
                <a:gd name="T67" fmla="*/ 90 h 359"/>
                <a:gd name="T68" fmla="*/ 395 w 902"/>
                <a:gd name="T69" fmla="*/ 53 h 359"/>
                <a:gd name="T70" fmla="*/ 309 w 902"/>
                <a:gd name="T71" fmla="*/ 31 h 359"/>
                <a:gd name="T72" fmla="*/ 180 w 902"/>
                <a:gd name="T73" fmla="*/ 11 h 359"/>
                <a:gd name="T74" fmla="*/ 174 w 902"/>
                <a:gd name="T75" fmla="*/ 2 h 359"/>
                <a:gd name="T76" fmla="*/ 15 w 902"/>
                <a:gd name="T77" fmla="*/ 0 h 359"/>
                <a:gd name="T78" fmla="*/ 4 w 902"/>
                <a:gd name="T79" fmla="*/ 4 h 359"/>
                <a:gd name="T80" fmla="*/ 0 w 902"/>
                <a:gd name="T81" fmla="*/ 15 h 359"/>
                <a:gd name="T82" fmla="*/ 2 w 902"/>
                <a:gd name="T83" fmla="*/ 293 h 359"/>
                <a:gd name="T84" fmla="*/ 12 w 902"/>
                <a:gd name="T85" fmla="*/ 299 h 359"/>
                <a:gd name="T86" fmla="*/ 171 w 902"/>
                <a:gd name="T87" fmla="*/ 299 h 359"/>
                <a:gd name="T88" fmla="*/ 179 w 902"/>
                <a:gd name="T89" fmla="*/ 291 h 359"/>
                <a:gd name="T90" fmla="*/ 208 w 902"/>
                <a:gd name="T91" fmla="*/ 282 h 359"/>
                <a:gd name="T92" fmla="*/ 313 w 902"/>
                <a:gd name="T93" fmla="*/ 320 h 359"/>
                <a:gd name="T94" fmla="*/ 419 w 902"/>
                <a:gd name="T95" fmla="*/ 352 h 359"/>
                <a:gd name="T96" fmla="*/ 492 w 902"/>
                <a:gd name="T97" fmla="*/ 359 h 359"/>
                <a:gd name="T98" fmla="*/ 539 w 902"/>
                <a:gd name="T99" fmla="*/ 351 h 359"/>
                <a:gd name="T100" fmla="*/ 610 w 902"/>
                <a:gd name="T101" fmla="*/ 323 h 359"/>
                <a:gd name="T102" fmla="*/ 743 w 902"/>
                <a:gd name="T103" fmla="*/ 256 h 359"/>
                <a:gd name="T104" fmla="*/ 823 w 902"/>
                <a:gd name="T105" fmla="*/ 214 h 359"/>
                <a:gd name="T106" fmla="*/ 897 w 902"/>
                <a:gd name="T107" fmla="*/ 176 h 359"/>
                <a:gd name="T108" fmla="*/ 902 w 902"/>
                <a:gd name="T109" fmla="*/ 167 h 359"/>
                <a:gd name="T110" fmla="*/ 30 w 902"/>
                <a:gd name="T111" fmla="*/ 3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2" h="359">
                  <a:moveTo>
                    <a:pt x="712" y="237"/>
                  </a:moveTo>
                  <a:lnTo>
                    <a:pt x="674" y="258"/>
                  </a:lnTo>
                  <a:lnTo>
                    <a:pt x="641" y="275"/>
                  </a:lnTo>
                  <a:lnTo>
                    <a:pt x="611" y="290"/>
                  </a:lnTo>
                  <a:lnTo>
                    <a:pt x="584" y="303"/>
                  </a:lnTo>
                  <a:lnTo>
                    <a:pt x="559" y="312"/>
                  </a:lnTo>
                  <a:lnTo>
                    <a:pt x="537" y="320"/>
                  </a:lnTo>
                  <a:lnTo>
                    <a:pt x="516" y="325"/>
                  </a:lnTo>
                  <a:lnTo>
                    <a:pt x="496" y="328"/>
                  </a:lnTo>
                  <a:lnTo>
                    <a:pt x="477" y="329"/>
                  </a:lnTo>
                  <a:lnTo>
                    <a:pt x="456" y="327"/>
                  </a:lnTo>
                  <a:lnTo>
                    <a:pt x="435" y="324"/>
                  </a:lnTo>
                  <a:lnTo>
                    <a:pt x="411" y="319"/>
                  </a:lnTo>
                  <a:lnTo>
                    <a:pt x="386" y="312"/>
                  </a:lnTo>
                  <a:lnTo>
                    <a:pt x="357" y="303"/>
                  </a:lnTo>
                  <a:lnTo>
                    <a:pt x="325" y="292"/>
                  </a:lnTo>
                  <a:lnTo>
                    <a:pt x="288" y="279"/>
                  </a:lnTo>
                  <a:lnTo>
                    <a:pt x="265" y="271"/>
                  </a:lnTo>
                  <a:lnTo>
                    <a:pt x="238" y="262"/>
                  </a:lnTo>
                  <a:lnTo>
                    <a:pt x="210" y="252"/>
                  </a:lnTo>
                  <a:lnTo>
                    <a:pt x="180" y="242"/>
                  </a:lnTo>
                  <a:lnTo>
                    <a:pt x="180" y="60"/>
                  </a:lnTo>
                  <a:lnTo>
                    <a:pt x="286" y="60"/>
                  </a:lnTo>
                  <a:lnTo>
                    <a:pt x="306" y="61"/>
                  </a:lnTo>
                  <a:lnTo>
                    <a:pt x="327" y="63"/>
                  </a:lnTo>
                  <a:lnTo>
                    <a:pt x="347" y="68"/>
                  </a:lnTo>
                  <a:lnTo>
                    <a:pt x="366" y="73"/>
                  </a:lnTo>
                  <a:lnTo>
                    <a:pt x="386" y="82"/>
                  </a:lnTo>
                  <a:lnTo>
                    <a:pt x="405" y="92"/>
                  </a:lnTo>
                  <a:lnTo>
                    <a:pt x="423" y="103"/>
                  </a:lnTo>
                  <a:lnTo>
                    <a:pt x="441" y="116"/>
                  </a:lnTo>
                  <a:lnTo>
                    <a:pt x="446" y="118"/>
                  </a:lnTo>
                  <a:lnTo>
                    <a:pt x="451" y="120"/>
                  </a:lnTo>
                  <a:lnTo>
                    <a:pt x="471" y="120"/>
                  </a:lnTo>
                  <a:lnTo>
                    <a:pt x="486" y="120"/>
                  </a:lnTo>
                  <a:lnTo>
                    <a:pt x="500" y="120"/>
                  </a:lnTo>
                  <a:lnTo>
                    <a:pt x="515" y="120"/>
                  </a:lnTo>
                  <a:lnTo>
                    <a:pt x="526" y="120"/>
                  </a:lnTo>
                  <a:lnTo>
                    <a:pt x="539" y="120"/>
                  </a:lnTo>
                  <a:lnTo>
                    <a:pt x="554" y="120"/>
                  </a:lnTo>
                  <a:lnTo>
                    <a:pt x="571" y="120"/>
                  </a:lnTo>
                  <a:lnTo>
                    <a:pt x="578" y="121"/>
                  </a:lnTo>
                  <a:lnTo>
                    <a:pt x="585" y="123"/>
                  </a:lnTo>
                  <a:lnTo>
                    <a:pt x="590" y="125"/>
                  </a:lnTo>
                  <a:lnTo>
                    <a:pt x="595" y="129"/>
                  </a:lnTo>
                  <a:lnTo>
                    <a:pt x="598" y="135"/>
                  </a:lnTo>
                  <a:lnTo>
                    <a:pt x="600" y="139"/>
                  </a:lnTo>
                  <a:lnTo>
                    <a:pt x="601" y="144"/>
                  </a:lnTo>
                  <a:lnTo>
                    <a:pt x="601" y="150"/>
                  </a:lnTo>
                  <a:lnTo>
                    <a:pt x="601" y="155"/>
                  </a:lnTo>
                  <a:lnTo>
                    <a:pt x="600" y="160"/>
                  </a:lnTo>
                  <a:lnTo>
                    <a:pt x="598" y="166"/>
                  </a:lnTo>
                  <a:lnTo>
                    <a:pt x="595" y="170"/>
                  </a:lnTo>
                  <a:lnTo>
                    <a:pt x="590" y="174"/>
                  </a:lnTo>
                  <a:lnTo>
                    <a:pt x="585" y="177"/>
                  </a:lnTo>
                  <a:lnTo>
                    <a:pt x="578" y="180"/>
                  </a:lnTo>
                  <a:lnTo>
                    <a:pt x="571" y="180"/>
                  </a:lnTo>
                  <a:lnTo>
                    <a:pt x="361" y="180"/>
                  </a:lnTo>
                  <a:lnTo>
                    <a:pt x="358" y="181"/>
                  </a:lnTo>
                  <a:lnTo>
                    <a:pt x="355" y="181"/>
                  </a:lnTo>
                  <a:lnTo>
                    <a:pt x="352" y="183"/>
                  </a:lnTo>
                  <a:lnTo>
                    <a:pt x="350" y="184"/>
                  </a:lnTo>
                  <a:lnTo>
                    <a:pt x="348" y="187"/>
                  </a:lnTo>
                  <a:lnTo>
                    <a:pt x="347" y="189"/>
                  </a:lnTo>
                  <a:lnTo>
                    <a:pt x="346" y="192"/>
                  </a:lnTo>
                  <a:lnTo>
                    <a:pt x="346" y="194"/>
                  </a:lnTo>
                  <a:lnTo>
                    <a:pt x="346" y="198"/>
                  </a:lnTo>
                  <a:lnTo>
                    <a:pt x="347" y="201"/>
                  </a:lnTo>
                  <a:lnTo>
                    <a:pt x="348" y="203"/>
                  </a:lnTo>
                  <a:lnTo>
                    <a:pt x="350" y="205"/>
                  </a:lnTo>
                  <a:lnTo>
                    <a:pt x="352" y="207"/>
                  </a:lnTo>
                  <a:lnTo>
                    <a:pt x="355" y="208"/>
                  </a:lnTo>
                  <a:lnTo>
                    <a:pt x="358" y="209"/>
                  </a:lnTo>
                  <a:lnTo>
                    <a:pt x="361" y="209"/>
                  </a:lnTo>
                  <a:lnTo>
                    <a:pt x="571" y="209"/>
                  </a:lnTo>
                  <a:lnTo>
                    <a:pt x="578" y="209"/>
                  </a:lnTo>
                  <a:lnTo>
                    <a:pt x="586" y="208"/>
                  </a:lnTo>
                  <a:lnTo>
                    <a:pt x="592" y="206"/>
                  </a:lnTo>
                  <a:lnTo>
                    <a:pt x="599" y="204"/>
                  </a:lnTo>
                  <a:lnTo>
                    <a:pt x="604" y="201"/>
                  </a:lnTo>
                  <a:lnTo>
                    <a:pt x="610" y="198"/>
                  </a:lnTo>
                  <a:lnTo>
                    <a:pt x="614" y="193"/>
                  </a:lnTo>
                  <a:lnTo>
                    <a:pt x="618" y="188"/>
                  </a:lnTo>
                  <a:lnTo>
                    <a:pt x="778" y="136"/>
                  </a:lnTo>
                  <a:lnTo>
                    <a:pt x="788" y="133"/>
                  </a:lnTo>
                  <a:lnTo>
                    <a:pt x="799" y="132"/>
                  </a:lnTo>
                  <a:lnTo>
                    <a:pt x="809" y="132"/>
                  </a:lnTo>
                  <a:lnTo>
                    <a:pt x="818" y="135"/>
                  </a:lnTo>
                  <a:lnTo>
                    <a:pt x="829" y="139"/>
                  </a:lnTo>
                  <a:lnTo>
                    <a:pt x="839" y="144"/>
                  </a:lnTo>
                  <a:lnTo>
                    <a:pt x="850" y="152"/>
                  </a:lnTo>
                  <a:lnTo>
                    <a:pt x="861" y="161"/>
                  </a:lnTo>
                  <a:lnTo>
                    <a:pt x="818" y="183"/>
                  </a:lnTo>
                  <a:lnTo>
                    <a:pt x="780" y="202"/>
                  </a:lnTo>
                  <a:lnTo>
                    <a:pt x="745" y="221"/>
                  </a:lnTo>
                  <a:lnTo>
                    <a:pt x="712" y="237"/>
                  </a:lnTo>
                  <a:lnTo>
                    <a:pt x="712" y="237"/>
                  </a:lnTo>
                  <a:close/>
                  <a:moveTo>
                    <a:pt x="902" y="166"/>
                  </a:moveTo>
                  <a:lnTo>
                    <a:pt x="902" y="165"/>
                  </a:lnTo>
                  <a:lnTo>
                    <a:pt x="901" y="159"/>
                  </a:lnTo>
                  <a:lnTo>
                    <a:pt x="898" y="154"/>
                  </a:lnTo>
                  <a:lnTo>
                    <a:pt x="898" y="154"/>
                  </a:lnTo>
                  <a:lnTo>
                    <a:pt x="885" y="142"/>
                  </a:lnTo>
                  <a:lnTo>
                    <a:pt x="871" y="130"/>
                  </a:lnTo>
                  <a:lnTo>
                    <a:pt x="857" y="120"/>
                  </a:lnTo>
                  <a:lnTo>
                    <a:pt x="841" y="112"/>
                  </a:lnTo>
                  <a:lnTo>
                    <a:pt x="833" y="109"/>
                  </a:lnTo>
                  <a:lnTo>
                    <a:pt x="825" y="106"/>
                  </a:lnTo>
                  <a:lnTo>
                    <a:pt x="816" y="103"/>
                  </a:lnTo>
                  <a:lnTo>
                    <a:pt x="808" y="102"/>
                  </a:lnTo>
                  <a:lnTo>
                    <a:pt x="799" y="102"/>
                  </a:lnTo>
                  <a:lnTo>
                    <a:pt x="790" y="102"/>
                  </a:lnTo>
                  <a:lnTo>
                    <a:pt x="780" y="105"/>
                  </a:lnTo>
                  <a:lnTo>
                    <a:pt x="769" y="107"/>
                  </a:lnTo>
                  <a:lnTo>
                    <a:pt x="631" y="153"/>
                  </a:lnTo>
                  <a:lnTo>
                    <a:pt x="631" y="151"/>
                  </a:lnTo>
                  <a:lnTo>
                    <a:pt x="631" y="150"/>
                  </a:lnTo>
                  <a:lnTo>
                    <a:pt x="630" y="139"/>
                  </a:lnTo>
                  <a:lnTo>
                    <a:pt x="628" y="128"/>
                  </a:lnTo>
                  <a:lnTo>
                    <a:pt x="622" y="117"/>
                  </a:lnTo>
                  <a:lnTo>
                    <a:pt x="616" y="109"/>
                  </a:lnTo>
                  <a:lnTo>
                    <a:pt x="612" y="105"/>
                  </a:lnTo>
                  <a:lnTo>
                    <a:pt x="607" y="100"/>
                  </a:lnTo>
                  <a:lnTo>
                    <a:pt x="602" y="97"/>
                  </a:lnTo>
                  <a:lnTo>
                    <a:pt x="597" y="95"/>
                  </a:lnTo>
                  <a:lnTo>
                    <a:pt x="591" y="93"/>
                  </a:lnTo>
                  <a:lnTo>
                    <a:pt x="585" y="91"/>
                  </a:lnTo>
                  <a:lnTo>
                    <a:pt x="578" y="90"/>
                  </a:lnTo>
                  <a:lnTo>
                    <a:pt x="571" y="90"/>
                  </a:lnTo>
                  <a:lnTo>
                    <a:pt x="554" y="90"/>
                  </a:lnTo>
                  <a:lnTo>
                    <a:pt x="539" y="90"/>
                  </a:lnTo>
                  <a:lnTo>
                    <a:pt x="526" y="90"/>
                  </a:lnTo>
                  <a:lnTo>
                    <a:pt x="515" y="90"/>
                  </a:lnTo>
                  <a:lnTo>
                    <a:pt x="501" y="90"/>
                  </a:lnTo>
                  <a:lnTo>
                    <a:pt x="488" y="90"/>
                  </a:lnTo>
                  <a:lnTo>
                    <a:pt x="474" y="90"/>
                  </a:lnTo>
                  <a:lnTo>
                    <a:pt x="456" y="90"/>
                  </a:lnTo>
                  <a:lnTo>
                    <a:pt x="436" y="76"/>
                  </a:lnTo>
                  <a:lnTo>
                    <a:pt x="417" y="64"/>
                  </a:lnTo>
                  <a:lnTo>
                    <a:pt x="395" y="53"/>
                  </a:lnTo>
                  <a:lnTo>
                    <a:pt x="375" y="45"/>
                  </a:lnTo>
                  <a:lnTo>
                    <a:pt x="352" y="38"/>
                  </a:lnTo>
                  <a:lnTo>
                    <a:pt x="331" y="34"/>
                  </a:lnTo>
                  <a:lnTo>
                    <a:pt x="309" y="31"/>
                  </a:lnTo>
                  <a:lnTo>
                    <a:pt x="286" y="30"/>
                  </a:lnTo>
                  <a:lnTo>
                    <a:pt x="180" y="30"/>
                  </a:lnTo>
                  <a:lnTo>
                    <a:pt x="180" y="15"/>
                  </a:lnTo>
                  <a:lnTo>
                    <a:pt x="180" y="11"/>
                  </a:lnTo>
                  <a:lnTo>
                    <a:pt x="179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286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4" y="296"/>
                  </a:lnTo>
                  <a:lnTo>
                    <a:pt x="6" y="297"/>
                  </a:lnTo>
                  <a:lnTo>
                    <a:pt x="9" y="299"/>
                  </a:lnTo>
                  <a:lnTo>
                    <a:pt x="12" y="299"/>
                  </a:lnTo>
                  <a:lnTo>
                    <a:pt x="15" y="301"/>
                  </a:lnTo>
                  <a:lnTo>
                    <a:pt x="165" y="301"/>
                  </a:lnTo>
                  <a:lnTo>
                    <a:pt x="168" y="299"/>
                  </a:lnTo>
                  <a:lnTo>
                    <a:pt x="171" y="299"/>
                  </a:lnTo>
                  <a:lnTo>
                    <a:pt x="174" y="297"/>
                  </a:lnTo>
                  <a:lnTo>
                    <a:pt x="176" y="296"/>
                  </a:lnTo>
                  <a:lnTo>
                    <a:pt x="178" y="293"/>
                  </a:lnTo>
                  <a:lnTo>
                    <a:pt x="179" y="291"/>
                  </a:lnTo>
                  <a:lnTo>
                    <a:pt x="180" y="288"/>
                  </a:lnTo>
                  <a:lnTo>
                    <a:pt x="180" y="286"/>
                  </a:lnTo>
                  <a:lnTo>
                    <a:pt x="180" y="274"/>
                  </a:lnTo>
                  <a:lnTo>
                    <a:pt x="208" y="282"/>
                  </a:lnTo>
                  <a:lnTo>
                    <a:pt x="232" y="292"/>
                  </a:lnTo>
                  <a:lnTo>
                    <a:pt x="256" y="299"/>
                  </a:lnTo>
                  <a:lnTo>
                    <a:pt x="279" y="307"/>
                  </a:lnTo>
                  <a:lnTo>
                    <a:pt x="313" y="320"/>
                  </a:lnTo>
                  <a:lnTo>
                    <a:pt x="343" y="329"/>
                  </a:lnTo>
                  <a:lnTo>
                    <a:pt x="371" y="339"/>
                  </a:lnTo>
                  <a:lnTo>
                    <a:pt x="396" y="347"/>
                  </a:lnTo>
                  <a:lnTo>
                    <a:pt x="419" y="352"/>
                  </a:lnTo>
                  <a:lnTo>
                    <a:pt x="440" y="356"/>
                  </a:lnTo>
                  <a:lnTo>
                    <a:pt x="461" y="358"/>
                  </a:lnTo>
                  <a:lnTo>
                    <a:pt x="479" y="359"/>
                  </a:lnTo>
                  <a:lnTo>
                    <a:pt x="492" y="359"/>
                  </a:lnTo>
                  <a:lnTo>
                    <a:pt x="503" y="358"/>
                  </a:lnTo>
                  <a:lnTo>
                    <a:pt x="515" y="356"/>
                  </a:lnTo>
                  <a:lnTo>
                    <a:pt x="527" y="354"/>
                  </a:lnTo>
                  <a:lnTo>
                    <a:pt x="539" y="351"/>
                  </a:lnTo>
                  <a:lnTo>
                    <a:pt x="552" y="347"/>
                  </a:lnTo>
                  <a:lnTo>
                    <a:pt x="566" y="342"/>
                  </a:lnTo>
                  <a:lnTo>
                    <a:pt x="580" y="337"/>
                  </a:lnTo>
                  <a:lnTo>
                    <a:pt x="610" y="323"/>
                  </a:lnTo>
                  <a:lnTo>
                    <a:pt x="644" y="307"/>
                  </a:lnTo>
                  <a:lnTo>
                    <a:pt x="682" y="288"/>
                  </a:lnTo>
                  <a:lnTo>
                    <a:pt x="726" y="264"/>
                  </a:lnTo>
                  <a:lnTo>
                    <a:pt x="743" y="256"/>
                  </a:lnTo>
                  <a:lnTo>
                    <a:pt x="762" y="246"/>
                  </a:lnTo>
                  <a:lnTo>
                    <a:pt x="781" y="235"/>
                  </a:lnTo>
                  <a:lnTo>
                    <a:pt x="801" y="226"/>
                  </a:lnTo>
                  <a:lnTo>
                    <a:pt x="823" y="214"/>
                  </a:lnTo>
                  <a:lnTo>
                    <a:pt x="845" y="203"/>
                  </a:lnTo>
                  <a:lnTo>
                    <a:pt x="869" y="190"/>
                  </a:lnTo>
                  <a:lnTo>
                    <a:pt x="893" y="178"/>
                  </a:lnTo>
                  <a:lnTo>
                    <a:pt x="897" y="176"/>
                  </a:lnTo>
                  <a:lnTo>
                    <a:pt x="899" y="174"/>
                  </a:lnTo>
                  <a:lnTo>
                    <a:pt x="901" y="171"/>
                  </a:lnTo>
                  <a:lnTo>
                    <a:pt x="902" y="168"/>
                  </a:lnTo>
                  <a:lnTo>
                    <a:pt x="902" y="167"/>
                  </a:lnTo>
                  <a:lnTo>
                    <a:pt x="902" y="166"/>
                  </a:lnTo>
                  <a:close/>
                  <a:moveTo>
                    <a:pt x="150" y="271"/>
                  </a:moveTo>
                  <a:lnTo>
                    <a:pt x="30" y="271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6">
              <a:extLst>
                <a:ext uri="{FF2B5EF4-FFF2-40B4-BE49-F238E27FC236}">
                  <a16:creationId xmlns:a16="http://schemas.microsoft.com/office/drawing/2014/main" id="{EE54D36A-8E60-47F8-A998-AD8D2CFB1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4325" y="1473200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18 h 120"/>
                <a:gd name="T4" fmla="*/ 20 w 30"/>
                <a:gd name="T5" fmla="*/ 118 h 120"/>
                <a:gd name="T6" fmla="*/ 24 w 30"/>
                <a:gd name="T7" fmla="*/ 116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0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4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0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2 w 30"/>
                <a:gd name="T37" fmla="*/ 0 h 120"/>
                <a:gd name="T38" fmla="*/ 10 w 30"/>
                <a:gd name="T39" fmla="*/ 1 h 120"/>
                <a:gd name="T40" fmla="*/ 6 w 30"/>
                <a:gd name="T41" fmla="*/ 2 h 120"/>
                <a:gd name="T42" fmla="*/ 4 w 30"/>
                <a:gd name="T43" fmla="*/ 4 h 120"/>
                <a:gd name="T44" fmla="*/ 2 w 30"/>
                <a:gd name="T45" fmla="*/ 6 h 120"/>
                <a:gd name="T46" fmla="*/ 1 w 30"/>
                <a:gd name="T47" fmla="*/ 8 h 120"/>
                <a:gd name="T48" fmla="*/ 0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0 w 30"/>
                <a:gd name="T55" fmla="*/ 108 h 120"/>
                <a:gd name="T56" fmla="*/ 1 w 30"/>
                <a:gd name="T57" fmla="*/ 110 h 120"/>
                <a:gd name="T58" fmla="*/ 2 w 30"/>
                <a:gd name="T59" fmla="*/ 113 h 120"/>
                <a:gd name="T60" fmla="*/ 4 w 30"/>
                <a:gd name="T61" fmla="*/ 115 h 120"/>
                <a:gd name="T62" fmla="*/ 6 w 30"/>
                <a:gd name="T63" fmla="*/ 116 h 120"/>
                <a:gd name="T64" fmla="*/ 10 w 30"/>
                <a:gd name="T65" fmla="*/ 118 h 120"/>
                <a:gd name="T66" fmla="*/ 12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0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0"/>
                  </a:lnTo>
                  <a:lnTo>
                    <a:pt x="2" y="113"/>
                  </a:lnTo>
                  <a:lnTo>
                    <a:pt x="4" y="115"/>
                  </a:lnTo>
                  <a:lnTo>
                    <a:pt x="6" y="116"/>
                  </a:lnTo>
                  <a:lnTo>
                    <a:pt x="10" y="118"/>
                  </a:lnTo>
                  <a:lnTo>
                    <a:pt x="12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77">
              <a:extLst>
                <a:ext uri="{FF2B5EF4-FFF2-40B4-BE49-F238E27FC236}">
                  <a16:creationId xmlns:a16="http://schemas.microsoft.com/office/drawing/2014/main" id="{0BE5F0CA-F027-43A5-B6E7-F7666015E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475" y="1387475"/>
              <a:ext cx="9525" cy="38100"/>
            </a:xfrm>
            <a:custGeom>
              <a:avLst/>
              <a:gdLst>
                <a:gd name="T0" fmla="*/ 15 w 30"/>
                <a:gd name="T1" fmla="*/ 120 h 120"/>
                <a:gd name="T2" fmla="*/ 18 w 30"/>
                <a:gd name="T3" fmla="*/ 120 h 120"/>
                <a:gd name="T4" fmla="*/ 21 w 30"/>
                <a:gd name="T5" fmla="*/ 118 h 120"/>
                <a:gd name="T6" fmla="*/ 24 w 30"/>
                <a:gd name="T7" fmla="*/ 117 h 120"/>
                <a:gd name="T8" fmla="*/ 26 w 30"/>
                <a:gd name="T9" fmla="*/ 115 h 120"/>
                <a:gd name="T10" fmla="*/ 28 w 30"/>
                <a:gd name="T11" fmla="*/ 113 h 120"/>
                <a:gd name="T12" fmla="*/ 29 w 30"/>
                <a:gd name="T13" fmla="*/ 111 h 120"/>
                <a:gd name="T14" fmla="*/ 30 w 30"/>
                <a:gd name="T15" fmla="*/ 108 h 120"/>
                <a:gd name="T16" fmla="*/ 30 w 30"/>
                <a:gd name="T17" fmla="*/ 105 h 120"/>
                <a:gd name="T18" fmla="*/ 30 w 30"/>
                <a:gd name="T19" fmla="*/ 15 h 120"/>
                <a:gd name="T20" fmla="*/ 30 w 30"/>
                <a:gd name="T21" fmla="*/ 11 h 120"/>
                <a:gd name="T22" fmla="*/ 29 w 30"/>
                <a:gd name="T23" fmla="*/ 8 h 120"/>
                <a:gd name="T24" fmla="*/ 28 w 30"/>
                <a:gd name="T25" fmla="*/ 6 h 120"/>
                <a:gd name="T26" fmla="*/ 26 w 30"/>
                <a:gd name="T27" fmla="*/ 4 h 120"/>
                <a:gd name="T28" fmla="*/ 24 w 30"/>
                <a:gd name="T29" fmla="*/ 2 h 120"/>
                <a:gd name="T30" fmla="*/ 21 w 30"/>
                <a:gd name="T31" fmla="*/ 1 h 120"/>
                <a:gd name="T32" fmla="*/ 18 w 30"/>
                <a:gd name="T33" fmla="*/ 0 h 120"/>
                <a:gd name="T34" fmla="*/ 15 w 30"/>
                <a:gd name="T35" fmla="*/ 0 h 120"/>
                <a:gd name="T36" fmla="*/ 13 w 30"/>
                <a:gd name="T37" fmla="*/ 0 h 120"/>
                <a:gd name="T38" fmla="*/ 10 w 30"/>
                <a:gd name="T39" fmla="*/ 1 h 120"/>
                <a:gd name="T40" fmla="*/ 7 w 30"/>
                <a:gd name="T41" fmla="*/ 2 h 120"/>
                <a:gd name="T42" fmla="*/ 4 w 30"/>
                <a:gd name="T43" fmla="*/ 4 h 120"/>
                <a:gd name="T44" fmla="*/ 3 w 30"/>
                <a:gd name="T45" fmla="*/ 6 h 120"/>
                <a:gd name="T46" fmla="*/ 1 w 30"/>
                <a:gd name="T47" fmla="*/ 8 h 120"/>
                <a:gd name="T48" fmla="*/ 1 w 30"/>
                <a:gd name="T49" fmla="*/ 11 h 120"/>
                <a:gd name="T50" fmla="*/ 0 w 30"/>
                <a:gd name="T51" fmla="*/ 15 h 120"/>
                <a:gd name="T52" fmla="*/ 0 w 30"/>
                <a:gd name="T53" fmla="*/ 105 h 120"/>
                <a:gd name="T54" fmla="*/ 1 w 30"/>
                <a:gd name="T55" fmla="*/ 108 h 120"/>
                <a:gd name="T56" fmla="*/ 1 w 30"/>
                <a:gd name="T57" fmla="*/ 111 h 120"/>
                <a:gd name="T58" fmla="*/ 3 w 30"/>
                <a:gd name="T59" fmla="*/ 113 h 120"/>
                <a:gd name="T60" fmla="*/ 4 w 30"/>
                <a:gd name="T61" fmla="*/ 115 h 120"/>
                <a:gd name="T62" fmla="*/ 7 w 30"/>
                <a:gd name="T63" fmla="*/ 117 h 120"/>
                <a:gd name="T64" fmla="*/ 10 w 30"/>
                <a:gd name="T65" fmla="*/ 118 h 120"/>
                <a:gd name="T66" fmla="*/ 13 w 30"/>
                <a:gd name="T67" fmla="*/ 120 h 120"/>
                <a:gd name="T68" fmla="*/ 15 w 30"/>
                <a:gd name="T69" fmla="*/ 120 h 120"/>
                <a:gd name="T70" fmla="*/ 15 w 30"/>
                <a:gd name="T7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20">
                  <a:moveTo>
                    <a:pt x="15" y="120"/>
                  </a:moveTo>
                  <a:lnTo>
                    <a:pt x="18" y="120"/>
                  </a:lnTo>
                  <a:lnTo>
                    <a:pt x="21" y="118"/>
                  </a:lnTo>
                  <a:lnTo>
                    <a:pt x="24" y="117"/>
                  </a:lnTo>
                  <a:lnTo>
                    <a:pt x="26" y="115"/>
                  </a:lnTo>
                  <a:lnTo>
                    <a:pt x="28" y="113"/>
                  </a:lnTo>
                  <a:lnTo>
                    <a:pt x="29" y="111"/>
                  </a:lnTo>
                  <a:lnTo>
                    <a:pt x="30" y="108"/>
                  </a:lnTo>
                  <a:lnTo>
                    <a:pt x="30" y="10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8"/>
                  </a:lnTo>
                  <a:lnTo>
                    <a:pt x="1" y="111"/>
                  </a:lnTo>
                  <a:lnTo>
                    <a:pt x="3" y="113"/>
                  </a:lnTo>
                  <a:lnTo>
                    <a:pt x="4" y="115"/>
                  </a:lnTo>
                  <a:lnTo>
                    <a:pt x="7" y="117"/>
                  </a:lnTo>
                  <a:lnTo>
                    <a:pt x="10" y="118"/>
                  </a:lnTo>
                  <a:lnTo>
                    <a:pt x="13" y="120"/>
                  </a:lnTo>
                  <a:lnTo>
                    <a:pt x="15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8">
              <a:extLst>
                <a:ext uri="{FF2B5EF4-FFF2-40B4-BE49-F238E27FC236}">
                  <a16:creationId xmlns:a16="http://schemas.microsoft.com/office/drawing/2014/main" id="{9779B4A4-56C4-42D8-A9D7-C9A5A2E2D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10988" y="1454150"/>
              <a:ext cx="76200" cy="76200"/>
            </a:xfrm>
            <a:custGeom>
              <a:avLst/>
              <a:gdLst>
                <a:gd name="T0" fmla="*/ 138 w 240"/>
                <a:gd name="T1" fmla="*/ 32 h 241"/>
                <a:gd name="T2" fmla="*/ 163 w 240"/>
                <a:gd name="T3" fmla="*/ 41 h 241"/>
                <a:gd name="T4" fmla="*/ 184 w 240"/>
                <a:gd name="T5" fmla="*/ 56 h 241"/>
                <a:gd name="T6" fmla="*/ 199 w 240"/>
                <a:gd name="T7" fmla="*/ 78 h 241"/>
                <a:gd name="T8" fmla="*/ 208 w 240"/>
                <a:gd name="T9" fmla="*/ 102 h 241"/>
                <a:gd name="T10" fmla="*/ 210 w 240"/>
                <a:gd name="T11" fmla="*/ 129 h 241"/>
                <a:gd name="T12" fmla="*/ 204 w 240"/>
                <a:gd name="T13" fmla="*/ 155 h 241"/>
                <a:gd name="T14" fmla="*/ 190 w 240"/>
                <a:gd name="T15" fmla="*/ 177 h 241"/>
                <a:gd name="T16" fmla="*/ 170 w 240"/>
                <a:gd name="T17" fmla="*/ 194 h 241"/>
                <a:gd name="T18" fmla="*/ 147 w 240"/>
                <a:gd name="T19" fmla="*/ 206 h 241"/>
                <a:gd name="T20" fmla="*/ 120 w 240"/>
                <a:gd name="T21" fmla="*/ 211 h 241"/>
                <a:gd name="T22" fmla="*/ 93 w 240"/>
                <a:gd name="T23" fmla="*/ 206 h 241"/>
                <a:gd name="T24" fmla="*/ 70 w 240"/>
                <a:gd name="T25" fmla="*/ 194 h 241"/>
                <a:gd name="T26" fmla="*/ 50 w 240"/>
                <a:gd name="T27" fmla="*/ 177 h 241"/>
                <a:gd name="T28" fmla="*/ 36 w 240"/>
                <a:gd name="T29" fmla="*/ 155 h 241"/>
                <a:gd name="T30" fmla="*/ 30 w 240"/>
                <a:gd name="T31" fmla="*/ 129 h 241"/>
                <a:gd name="T32" fmla="*/ 31 w 240"/>
                <a:gd name="T33" fmla="*/ 102 h 241"/>
                <a:gd name="T34" fmla="*/ 41 w 240"/>
                <a:gd name="T35" fmla="*/ 78 h 241"/>
                <a:gd name="T36" fmla="*/ 56 w 240"/>
                <a:gd name="T37" fmla="*/ 56 h 241"/>
                <a:gd name="T38" fmla="*/ 77 w 240"/>
                <a:gd name="T39" fmla="*/ 41 h 241"/>
                <a:gd name="T40" fmla="*/ 102 w 240"/>
                <a:gd name="T41" fmla="*/ 32 h 241"/>
                <a:gd name="T42" fmla="*/ 120 w 240"/>
                <a:gd name="T43" fmla="*/ 30 h 241"/>
                <a:gd name="T44" fmla="*/ 145 w 240"/>
                <a:gd name="T45" fmla="*/ 238 h 241"/>
                <a:gd name="T46" fmla="*/ 177 w 240"/>
                <a:gd name="T47" fmla="*/ 226 h 241"/>
                <a:gd name="T48" fmla="*/ 205 w 240"/>
                <a:gd name="T49" fmla="*/ 205 h 241"/>
                <a:gd name="T50" fmla="*/ 226 w 240"/>
                <a:gd name="T51" fmla="*/ 177 h 241"/>
                <a:gd name="T52" fmla="*/ 238 w 240"/>
                <a:gd name="T53" fmla="*/ 144 h 241"/>
                <a:gd name="T54" fmla="*/ 240 w 240"/>
                <a:gd name="T55" fmla="*/ 108 h 241"/>
                <a:gd name="T56" fmla="*/ 230 w 240"/>
                <a:gd name="T57" fmla="*/ 73 h 241"/>
                <a:gd name="T58" fmla="*/ 213 w 240"/>
                <a:gd name="T59" fmla="*/ 43 h 241"/>
                <a:gd name="T60" fmla="*/ 187 w 240"/>
                <a:gd name="T61" fmla="*/ 21 h 241"/>
                <a:gd name="T62" fmla="*/ 155 w 240"/>
                <a:gd name="T63" fmla="*/ 5 h 241"/>
                <a:gd name="T64" fmla="*/ 120 w 240"/>
                <a:gd name="T65" fmla="*/ 0 h 241"/>
                <a:gd name="T66" fmla="*/ 85 w 240"/>
                <a:gd name="T67" fmla="*/ 5 h 241"/>
                <a:gd name="T68" fmla="*/ 53 w 240"/>
                <a:gd name="T69" fmla="*/ 21 h 241"/>
                <a:gd name="T70" fmla="*/ 27 w 240"/>
                <a:gd name="T71" fmla="*/ 43 h 241"/>
                <a:gd name="T72" fmla="*/ 10 w 240"/>
                <a:gd name="T73" fmla="*/ 73 h 241"/>
                <a:gd name="T74" fmla="*/ 0 w 240"/>
                <a:gd name="T75" fmla="*/ 108 h 241"/>
                <a:gd name="T76" fmla="*/ 2 w 240"/>
                <a:gd name="T77" fmla="*/ 144 h 241"/>
                <a:gd name="T78" fmla="*/ 14 w 240"/>
                <a:gd name="T79" fmla="*/ 177 h 241"/>
                <a:gd name="T80" fmla="*/ 35 w 240"/>
                <a:gd name="T81" fmla="*/ 205 h 241"/>
                <a:gd name="T82" fmla="*/ 63 w 240"/>
                <a:gd name="T83" fmla="*/ 226 h 241"/>
                <a:gd name="T84" fmla="*/ 95 w 240"/>
                <a:gd name="T85" fmla="*/ 23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241">
                  <a:moveTo>
                    <a:pt x="120" y="30"/>
                  </a:moveTo>
                  <a:lnTo>
                    <a:pt x="130" y="31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7"/>
                  </a:lnTo>
                  <a:lnTo>
                    <a:pt x="163" y="41"/>
                  </a:lnTo>
                  <a:lnTo>
                    <a:pt x="170" y="46"/>
                  </a:lnTo>
                  <a:lnTo>
                    <a:pt x="178" y="51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70"/>
                  </a:lnTo>
                  <a:lnTo>
                    <a:pt x="199" y="78"/>
                  </a:lnTo>
                  <a:lnTo>
                    <a:pt x="204" y="85"/>
                  </a:lnTo>
                  <a:lnTo>
                    <a:pt x="206" y="94"/>
                  </a:lnTo>
                  <a:lnTo>
                    <a:pt x="208" y="102"/>
                  </a:lnTo>
                  <a:lnTo>
                    <a:pt x="210" y="111"/>
                  </a:lnTo>
                  <a:lnTo>
                    <a:pt x="210" y="121"/>
                  </a:lnTo>
                  <a:lnTo>
                    <a:pt x="210" y="129"/>
                  </a:lnTo>
                  <a:lnTo>
                    <a:pt x="208" y="139"/>
                  </a:lnTo>
                  <a:lnTo>
                    <a:pt x="206" y="147"/>
                  </a:lnTo>
                  <a:lnTo>
                    <a:pt x="204" y="155"/>
                  </a:lnTo>
                  <a:lnTo>
                    <a:pt x="199" y="163"/>
                  </a:lnTo>
                  <a:lnTo>
                    <a:pt x="195" y="171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90"/>
                  </a:lnTo>
                  <a:lnTo>
                    <a:pt x="170" y="194"/>
                  </a:lnTo>
                  <a:lnTo>
                    <a:pt x="163" y="200"/>
                  </a:lnTo>
                  <a:lnTo>
                    <a:pt x="155" y="203"/>
                  </a:lnTo>
                  <a:lnTo>
                    <a:pt x="147" y="206"/>
                  </a:lnTo>
                  <a:lnTo>
                    <a:pt x="138" y="208"/>
                  </a:lnTo>
                  <a:lnTo>
                    <a:pt x="130" y="209"/>
                  </a:lnTo>
                  <a:lnTo>
                    <a:pt x="120" y="211"/>
                  </a:lnTo>
                  <a:lnTo>
                    <a:pt x="110" y="209"/>
                  </a:lnTo>
                  <a:lnTo>
                    <a:pt x="102" y="208"/>
                  </a:lnTo>
                  <a:lnTo>
                    <a:pt x="93" y="206"/>
                  </a:lnTo>
                  <a:lnTo>
                    <a:pt x="85" y="203"/>
                  </a:lnTo>
                  <a:lnTo>
                    <a:pt x="77" y="200"/>
                  </a:lnTo>
                  <a:lnTo>
                    <a:pt x="70" y="194"/>
                  </a:lnTo>
                  <a:lnTo>
                    <a:pt x="62" y="190"/>
                  </a:lnTo>
                  <a:lnTo>
                    <a:pt x="56" y="184"/>
                  </a:lnTo>
                  <a:lnTo>
                    <a:pt x="50" y="177"/>
                  </a:lnTo>
                  <a:lnTo>
                    <a:pt x="45" y="171"/>
                  </a:lnTo>
                  <a:lnTo>
                    <a:pt x="41" y="163"/>
                  </a:lnTo>
                  <a:lnTo>
                    <a:pt x="36" y="155"/>
                  </a:lnTo>
                  <a:lnTo>
                    <a:pt x="34" y="147"/>
                  </a:lnTo>
                  <a:lnTo>
                    <a:pt x="31" y="139"/>
                  </a:lnTo>
                  <a:lnTo>
                    <a:pt x="30" y="129"/>
                  </a:lnTo>
                  <a:lnTo>
                    <a:pt x="30" y="121"/>
                  </a:lnTo>
                  <a:lnTo>
                    <a:pt x="30" y="111"/>
                  </a:lnTo>
                  <a:lnTo>
                    <a:pt x="31" y="102"/>
                  </a:lnTo>
                  <a:lnTo>
                    <a:pt x="34" y="94"/>
                  </a:lnTo>
                  <a:lnTo>
                    <a:pt x="36" y="85"/>
                  </a:lnTo>
                  <a:lnTo>
                    <a:pt x="41" y="78"/>
                  </a:lnTo>
                  <a:lnTo>
                    <a:pt x="45" y="70"/>
                  </a:lnTo>
                  <a:lnTo>
                    <a:pt x="50" y="63"/>
                  </a:lnTo>
                  <a:lnTo>
                    <a:pt x="56" y="56"/>
                  </a:lnTo>
                  <a:lnTo>
                    <a:pt x="62" y="51"/>
                  </a:lnTo>
                  <a:lnTo>
                    <a:pt x="70" y="46"/>
                  </a:lnTo>
                  <a:lnTo>
                    <a:pt x="77" y="41"/>
                  </a:lnTo>
                  <a:lnTo>
                    <a:pt x="85" y="37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0" y="31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1"/>
                  </a:moveTo>
                  <a:lnTo>
                    <a:pt x="132" y="239"/>
                  </a:lnTo>
                  <a:lnTo>
                    <a:pt x="145" y="238"/>
                  </a:lnTo>
                  <a:lnTo>
                    <a:pt x="155" y="235"/>
                  </a:lnTo>
                  <a:lnTo>
                    <a:pt x="167" y="231"/>
                  </a:lnTo>
                  <a:lnTo>
                    <a:pt x="177" y="226"/>
                  </a:lnTo>
                  <a:lnTo>
                    <a:pt x="187" y="220"/>
                  </a:lnTo>
                  <a:lnTo>
                    <a:pt x="196" y="213"/>
                  </a:lnTo>
                  <a:lnTo>
                    <a:pt x="205" y="205"/>
                  </a:lnTo>
                  <a:lnTo>
                    <a:pt x="213" y="197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0" y="167"/>
                  </a:lnTo>
                  <a:lnTo>
                    <a:pt x="235" y="156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21"/>
                  </a:lnTo>
                  <a:lnTo>
                    <a:pt x="240" y="108"/>
                  </a:lnTo>
                  <a:lnTo>
                    <a:pt x="238" y="96"/>
                  </a:lnTo>
                  <a:lnTo>
                    <a:pt x="235" y="84"/>
                  </a:lnTo>
                  <a:lnTo>
                    <a:pt x="230" y="73"/>
                  </a:lnTo>
                  <a:lnTo>
                    <a:pt x="226" y="63"/>
                  </a:lnTo>
                  <a:lnTo>
                    <a:pt x="220" y="53"/>
                  </a:lnTo>
                  <a:lnTo>
                    <a:pt x="213" y="43"/>
                  </a:lnTo>
                  <a:lnTo>
                    <a:pt x="205" y="35"/>
                  </a:lnTo>
                  <a:lnTo>
                    <a:pt x="196" y="27"/>
                  </a:lnTo>
                  <a:lnTo>
                    <a:pt x="187" y="21"/>
                  </a:lnTo>
                  <a:lnTo>
                    <a:pt x="177" y="15"/>
                  </a:lnTo>
                  <a:lnTo>
                    <a:pt x="167" y="9"/>
                  </a:lnTo>
                  <a:lnTo>
                    <a:pt x="155" y="5"/>
                  </a:lnTo>
                  <a:lnTo>
                    <a:pt x="145" y="3"/>
                  </a:lnTo>
                  <a:lnTo>
                    <a:pt x="132" y="1"/>
                  </a:lnTo>
                  <a:lnTo>
                    <a:pt x="120" y="0"/>
                  </a:lnTo>
                  <a:lnTo>
                    <a:pt x="108" y="1"/>
                  </a:lnTo>
                  <a:lnTo>
                    <a:pt x="95" y="3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5"/>
                  </a:lnTo>
                  <a:lnTo>
                    <a:pt x="53" y="21"/>
                  </a:lnTo>
                  <a:lnTo>
                    <a:pt x="44" y="27"/>
                  </a:lnTo>
                  <a:lnTo>
                    <a:pt x="35" y="35"/>
                  </a:lnTo>
                  <a:lnTo>
                    <a:pt x="27" y="43"/>
                  </a:lnTo>
                  <a:lnTo>
                    <a:pt x="20" y="53"/>
                  </a:lnTo>
                  <a:lnTo>
                    <a:pt x="14" y="63"/>
                  </a:lnTo>
                  <a:lnTo>
                    <a:pt x="10" y="73"/>
                  </a:lnTo>
                  <a:lnTo>
                    <a:pt x="5" y="84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32"/>
                  </a:lnTo>
                  <a:lnTo>
                    <a:pt x="2" y="144"/>
                  </a:lnTo>
                  <a:lnTo>
                    <a:pt x="5" y="156"/>
                  </a:lnTo>
                  <a:lnTo>
                    <a:pt x="10" y="167"/>
                  </a:lnTo>
                  <a:lnTo>
                    <a:pt x="14" y="177"/>
                  </a:lnTo>
                  <a:lnTo>
                    <a:pt x="20" y="187"/>
                  </a:lnTo>
                  <a:lnTo>
                    <a:pt x="27" y="197"/>
                  </a:lnTo>
                  <a:lnTo>
                    <a:pt x="35" y="205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3" y="226"/>
                  </a:lnTo>
                  <a:lnTo>
                    <a:pt x="73" y="231"/>
                  </a:lnTo>
                  <a:lnTo>
                    <a:pt x="85" y="235"/>
                  </a:lnTo>
                  <a:lnTo>
                    <a:pt x="95" y="238"/>
                  </a:lnTo>
                  <a:lnTo>
                    <a:pt x="108" y="239"/>
                  </a:lnTo>
                  <a:lnTo>
                    <a:pt x="12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9">
              <a:extLst>
                <a:ext uri="{FF2B5EF4-FFF2-40B4-BE49-F238E27FC236}">
                  <a16:creationId xmlns:a16="http://schemas.microsoft.com/office/drawing/2014/main" id="{17781069-C93F-4AF7-ACB0-EC3183C3D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8138" y="1368425"/>
              <a:ext cx="76200" cy="76200"/>
            </a:xfrm>
            <a:custGeom>
              <a:avLst/>
              <a:gdLst>
                <a:gd name="T0" fmla="*/ 138 w 241"/>
                <a:gd name="T1" fmla="*/ 32 h 240"/>
                <a:gd name="T2" fmla="*/ 164 w 241"/>
                <a:gd name="T3" fmla="*/ 40 h 240"/>
                <a:gd name="T4" fmla="*/ 184 w 241"/>
                <a:gd name="T5" fmla="*/ 56 h 240"/>
                <a:gd name="T6" fmla="*/ 199 w 241"/>
                <a:gd name="T7" fmla="*/ 77 h 240"/>
                <a:gd name="T8" fmla="*/ 209 w 241"/>
                <a:gd name="T9" fmla="*/ 101 h 240"/>
                <a:gd name="T10" fmla="*/ 210 w 241"/>
                <a:gd name="T11" fmla="*/ 129 h 240"/>
                <a:gd name="T12" fmla="*/ 204 w 241"/>
                <a:gd name="T13" fmla="*/ 155 h 240"/>
                <a:gd name="T14" fmla="*/ 190 w 241"/>
                <a:gd name="T15" fmla="*/ 177 h 240"/>
                <a:gd name="T16" fmla="*/ 170 w 241"/>
                <a:gd name="T17" fmla="*/ 195 h 240"/>
                <a:gd name="T18" fmla="*/ 147 w 241"/>
                <a:gd name="T19" fmla="*/ 205 h 240"/>
                <a:gd name="T20" fmla="*/ 120 w 241"/>
                <a:gd name="T21" fmla="*/ 210 h 240"/>
                <a:gd name="T22" fmla="*/ 93 w 241"/>
                <a:gd name="T23" fmla="*/ 205 h 240"/>
                <a:gd name="T24" fmla="*/ 70 w 241"/>
                <a:gd name="T25" fmla="*/ 195 h 240"/>
                <a:gd name="T26" fmla="*/ 50 w 241"/>
                <a:gd name="T27" fmla="*/ 177 h 240"/>
                <a:gd name="T28" fmla="*/ 37 w 241"/>
                <a:gd name="T29" fmla="*/ 155 h 240"/>
                <a:gd name="T30" fmla="*/ 31 w 241"/>
                <a:gd name="T31" fmla="*/ 129 h 240"/>
                <a:gd name="T32" fmla="*/ 32 w 241"/>
                <a:gd name="T33" fmla="*/ 101 h 240"/>
                <a:gd name="T34" fmla="*/ 41 w 241"/>
                <a:gd name="T35" fmla="*/ 77 h 240"/>
                <a:gd name="T36" fmla="*/ 57 w 241"/>
                <a:gd name="T37" fmla="*/ 56 h 240"/>
                <a:gd name="T38" fmla="*/ 77 w 241"/>
                <a:gd name="T39" fmla="*/ 40 h 240"/>
                <a:gd name="T40" fmla="*/ 102 w 241"/>
                <a:gd name="T41" fmla="*/ 32 h 240"/>
                <a:gd name="T42" fmla="*/ 120 w 241"/>
                <a:gd name="T43" fmla="*/ 30 h 240"/>
                <a:gd name="T44" fmla="*/ 145 w 241"/>
                <a:gd name="T45" fmla="*/ 237 h 240"/>
                <a:gd name="T46" fmla="*/ 178 w 241"/>
                <a:gd name="T47" fmla="*/ 226 h 240"/>
                <a:gd name="T48" fmla="*/ 206 w 241"/>
                <a:gd name="T49" fmla="*/ 204 h 240"/>
                <a:gd name="T50" fmla="*/ 226 w 241"/>
                <a:gd name="T51" fmla="*/ 177 h 240"/>
                <a:gd name="T52" fmla="*/ 238 w 241"/>
                <a:gd name="T53" fmla="*/ 144 h 240"/>
                <a:gd name="T54" fmla="*/ 240 w 241"/>
                <a:gd name="T55" fmla="*/ 108 h 240"/>
                <a:gd name="T56" fmla="*/ 231 w 241"/>
                <a:gd name="T57" fmla="*/ 72 h 240"/>
                <a:gd name="T58" fmla="*/ 213 w 241"/>
                <a:gd name="T59" fmla="*/ 43 h 240"/>
                <a:gd name="T60" fmla="*/ 187 w 241"/>
                <a:gd name="T61" fmla="*/ 20 h 240"/>
                <a:gd name="T62" fmla="*/ 156 w 241"/>
                <a:gd name="T63" fmla="*/ 5 h 240"/>
                <a:gd name="T64" fmla="*/ 120 w 241"/>
                <a:gd name="T65" fmla="*/ 0 h 240"/>
                <a:gd name="T66" fmla="*/ 85 w 241"/>
                <a:gd name="T67" fmla="*/ 5 h 240"/>
                <a:gd name="T68" fmla="*/ 54 w 241"/>
                <a:gd name="T69" fmla="*/ 20 h 240"/>
                <a:gd name="T70" fmla="*/ 28 w 241"/>
                <a:gd name="T71" fmla="*/ 43 h 240"/>
                <a:gd name="T72" fmla="*/ 10 w 241"/>
                <a:gd name="T73" fmla="*/ 72 h 240"/>
                <a:gd name="T74" fmla="*/ 1 w 241"/>
                <a:gd name="T75" fmla="*/ 108 h 240"/>
                <a:gd name="T76" fmla="*/ 2 w 241"/>
                <a:gd name="T77" fmla="*/ 144 h 240"/>
                <a:gd name="T78" fmla="*/ 15 w 241"/>
                <a:gd name="T79" fmla="*/ 177 h 240"/>
                <a:gd name="T80" fmla="*/ 35 w 241"/>
                <a:gd name="T81" fmla="*/ 204 h 240"/>
                <a:gd name="T82" fmla="*/ 63 w 241"/>
                <a:gd name="T83" fmla="*/ 226 h 240"/>
                <a:gd name="T84" fmla="*/ 96 w 241"/>
                <a:gd name="T85" fmla="*/ 2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240">
                  <a:moveTo>
                    <a:pt x="120" y="30"/>
                  </a:moveTo>
                  <a:lnTo>
                    <a:pt x="130" y="30"/>
                  </a:lnTo>
                  <a:lnTo>
                    <a:pt x="138" y="32"/>
                  </a:lnTo>
                  <a:lnTo>
                    <a:pt x="147" y="34"/>
                  </a:lnTo>
                  <a:lnTo>
                    <a:pt x="155" y="36"/>
                  </a:lnTo>
                  <a:lnTo>
                    <a:pt x="164" y="40"/>
                  </a:lnTo>
                  <a:lnTo>
                    <a:pt x="170" y="45"/>
                  </a:lnTo>
                  <a:lnTo>
                    <a:pt x="178" y="50"/>
                  </a:lnTo>
                  <a:lnTo>
                    <a:pt x="184" y="56"/>
                  </a:lnTo>
                  <a:lnTo>
                    <a:pt x="190" y="63"/>
                  </a:lnTo>
                  <a:lnTo>
                    <a:pt x="195" y="69"/>
                  </a:lnTo>
                  <a:lnTo>
                    <a:pt x="199" y="77"/>
                  </a:lnTo>
                  <a:lnTo>
                    <a:pt x="204" y="84"/>
                  </a:lnTo>
                  <a:lnTo>
                    <a:pt x="207" y="93"/>
                  </a:lnTo>
                  <a:lnTo>
                    <a:pt x="209" y="101"/>
                  </a:lnTo>
                  <a:lnTo>
                    <a:pt x="210" y="110"/>
                  </a:lnTo>
                  <a:lnTo>
                    <a:pt x="211" y="120"/>
                  </a:lnTo>
                  <a:lnTo>
                    <a:pt x="210" y="129"/>
                  </a:lnTo>
                  <a:lnTo>
                    <a:pt x="209" y="138"/>
                  </a:lnTo>
                  <a:lnTo>
                    <a:pt x="207" y="146"/>
                  </a:lnTo>
                  <a:lnTo>
                    <a:pt x="204" y="155"/>
                  </a:lnTo>
                  <a:lnTo>
                    <a:pt x="199" y="162"/>
                  </a:lnTo>
                  <a:lnTo>
                    <a:pt x="195" y="170"/>
                  </a:lnTo>
                  <a:lnTo>
                    <a:pt x="190" y="177"/>
                  </a:lnTo>
                  <a:lnTo>
                    <a:pt x="184" y="184"/>
                  </a:lnTo>
                  <a:lnTo>
                    <a:pt x="178" y="189"/>
                  </a:lnTo>
                  <a:lnTo>
                    <a:pt x="170" y="195"/>
                  </a:lnTo>
                  <a:lnTo>
                    <a:pt x="164" y="199"/>
                  </a:lnTo>
                  <a:lnTo>
                    <a:pt x="155" y="203"/>
                  </a:lnTo>
                  <a:lnTo>
                    <a:pt x="147" y="205"/>
                  </a:lnTo>
                  <a:lnTo>
                    <a:pt x="138" y="208"/>
                  </a:lnTo>
                  <a:lnTo>
                    <a:pt x="130" y="210"/>
                  </a:lnTo>
                  <a:lnTo>
                    <a:pt x="120" y="210"/>
                  </a:lnTo>
                  <a:lnTo>
                    <a:pt x="111" y="210"/>
                  </a:lnTo>
                  <a:lnTo>
                    <a:pt x="102" y="208"/>
                  </a:lnTo>
                  <a:lnTo>
                    <a:pt x="93" y="205"/>
                  </a:lnTo>
                  <a:lnTo>
                    <a:pt x="86" y="203"/>
                  </a:lnTo>
                  <a:lnTo>
                    <a:pt x="77" y="199"/>
                  </a:lnTo>
                  <a:lnTo>
                    <a:pt x="70" y="195"/>
                  </a:lnTo>
                  <a:lnTo>
                    <a:pt x="63" y="189"/>
                  </a:lnTo>
                  <a:lnTo>
                    <a:pt x="57" y="184"/>
                  </a:lnTo>
                  <a:lnTo>
                    <a:pt x="50" y="177"/>
                  </a:lnTo>
                  <a:lnTo>
                    <a:pt x="46" y="170"/>
                  </a:lnTo>
                  <a:lnTo>
                    <a:pt x="41" y="162"/>
                  </a:lnTo>
                  <a:lnTo>
                    <a:pt x="37" y="155"/>
                  </a:lnTo>
                  <a:lnTo>
                    <a:pt x="34" y="146"/>
                  </a:lnTo>
                  <a:lnTo>
                    <a:pt x="32" y="138"/>
                  </a:lnTo>
                  <a:lnTo>
                    <a:pt x="31" y="129"/>
                  </a:lnTo>
                  <a:lnTo>
                    <a:pt x="30" y="120"/>
                  </a:lnTo>
                  <a:lnTo>
                    <a:pt x="31" y="110"/>
                  </a:lnTo>
                  <a:lnTo>
                    <a:pt x="32" y="101"/>
                  </a:lnTo>
                  <a:lnTo>
                    <a:pt x="34" y="93"/>
                  </a:lnTo>
                  <a:lnTo>
                    <a:pt x="37" y="84"/>
                  </a:lnTo>
                  <a:lnTo>
                    <a:pt x="41" y="77"/>
                  </a:lnTo>
                  <a:lnTo>
                    <a:pt x="46" y="69"/>
                  </a:lnTo>
                  <a:lnTo>
                    <a:pt x="50" y="62"/>
                  </a:lnTo>
                  <a:lnTo>
                    <a:pt x="57" y="56"/>
                  </a:lnTo>
                  <a:lnTo>
                    <a:pt x="63" y="50"/>
                  </a:lnTo>
                  <a:lnTo>
                    <a:pt x="70" y="45"/>
                  </a:lnTo>
                  <a:lnTo>
                    <a:pt x="77" y="40"/>
                  </a:lnTo>
                  <a:lnTo>
                    <a:pt x="86" y="36"/>
                  </a:lnTo>
                  <a:lnTo>
                    <a:pt x="93" y="34"/>
                  </a:lnTo>
                  <a:lnTo>
                    <a:pt x="102" y="32"/>
                  </a:lnTo>
                  <a:lnTo>
                    <a:pt x="111" y="30"/>
                  </a:lnTo>
                  <a:lnTo>
                    <a:pt x="120" y="30"/>
                  </a:lnTo>
                  <a:lnTo>
                    <a:pt x="120" y="30"/>
                  </a:lnTo>
                  <a:close/>
                  <a:moveTo>
                    <a:pt x="120" y="240"/>
                  </a:moveTo>
                  <a:lnTo>
                    <a:pt x="133" y="240"/>
                  </a:lnTo>
                  <a:lnTo>
                    <a:pt x="145" y="237"/>
                  </a:lnTo>
                  <a:lnTo>
                    <a:pt x="156" y="234"/>
                  </a:lnTo>
                  <a:lnTo>
                    <a:pt x="167" y="231"/>
                  </a:lnTo>
                  <a:lnTo>
                    <a:pt x="178" y="226"/>
                  </a:lnTo>
                  <a:lnTo>
                    <a:pt x="187" y="219"/>
                  </a:lnTo>
                  <a:lnTo>
                    <a:pt x="197" y="213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6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1" y="120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6" y="84"/>
                  </a:lnTo>
                  <a:lnTo>
                    <a:pt x="231" y="72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5"/>
                  </a:lnTo>
                  <a:lnTo>
                    <a:pt x="197" y="26"/>
                  </a:lnTo>
                  <a:lnTo>
                    <a:pt x="187" y="20"/>
                  </a:lnTo>
                  <a:lnTo>
                    <a:pt x="178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4" y="26"/>
                  </a:lnTo>
                  <a:lnTo>
                    <a:pt x="35" y="35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2"/>
                  </a:lnTo>
                  <a:lnTo>
                    <a:pt x="5" y="84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5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5" y="204"/>
                  </a:lnTo>
                  <a:lnTo>
                    <a:pt x="44" y="213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1"/>
                  </a:lnTo>
                  <a:lnTo>
                    <a:pt x="85" y="234"/>
                  </a:lnTo>
                  <a:lnTo>
                    <a:pt x="96" y="237"/>
                  </a:lnTo>
                  <a:lnTo>
                    <a:pt x="108" y="240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A14B5D-EDD2-4D4E-A0EB-996B25E880DB}"/>
              </a:ext>
            </a:extLst>
          </p:cNvPr>
          <p:cNvGrpSpPr/>
          <p:nvPr/>
        </p:nvGrpSpPr>
        <p:grpSpPr>
          <a:xfrm>
            <a:off x="11401425" y="5185832"/>
            <a:ext cx="285750" cy="287338"/>
            <a:chOff x="10455275" y="2498725"/>
            <a:chExt cx="285750" cy="287338"/>
          </a:xfrm>
          <a:solidFill>
            <a:schemeClr val="bg1"/>
          </a:solidFill>
        </p:grpSpPr>
        <p:sp>
          <p:nvSpPr>
            <p:cNvPr id="47" name="Freeform 214">
              <a:extLst>
                <a:ext uri="{FF2B5EF4-FFF2-40B4-BE49-F238E27FC236}">
                  <a16:creationId xmlns:a16="http://schemas.microsoft.com/office/drawing/2014/main" id="{60F4A4A7-AC18-40F9-910A-EF79D08773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15">
              <a:extLst>
                <a:ext uri="{FF2B5EF4-FFF2-40B4-BE49-F238E27FC236}">
                  <a16:creationId xmlns:a16="http://schemas.microsoft.com/office/drawing/2014/main" id="{7E4BAB48-A8A8-4D51-A640-C912C562F2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8F58DA-B209-46B6-A50F-F77BB9A15EA8}"/>
              </a:ext>
            </a:extLst>
          </p:cNvPr>
          <p:cNvGrpSpPr/>
          <p:nvPr/>
        </p:nvGrpSpPr>
        <p:grpSpPr>
          <a:xfrm>
            <a:off x="644654" y="5186755"/>
            <a:ext cx="285493" cy="285493"/>
            <a:chOff x="5792788" y="4452938"/>
            <a:chExt cx="303213" cy="303213"/>
          </a:xfrm>
          <a:solidFill>
            <a:schemeClr val="bg1"/>
          </a:solidFill>
        </p:grpSpPr>
        <p:sp>
          <p:nvSpPr>
            <p:cNvPr id="50" name="Freeform 149">
              <a:extLst>
                <a:ext uri="{FF2B5EF4-FFF2-40B4-BE49-F238E27FC236}">
                  <a16:creationId xmlns:a16="http://schemas.microsoft.com/office/drawing/2014/main" id="{95DD9E64-C1FD-4E56-B0AE-0DFC9C45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483101"/>
              <a:ext cx="303213" cy="273050"/>
            </a:xfrm>
            <a:custGeom>
              <a:avLst/>
              <a:gdLst>
                <a:gd name="T0" fmla="*/ 751 w 764"/>
                <a:gd name="T1" fmla="*/ 688 h 688"/>
                <a:gd name="T2" fmla="*/ 12 w 764"/>
                <a:gd name="T3" fmla="*/ 688 h 688"/>
                <a:gd name="T4" fmla="*/ 8 w 764"/>
                <a:gd name="T5" fmla="*/ 687 h 688"/>
                <a:gd name="T6" fmla="*/ 4 w 764"/>
                <a:gd name="T7" fmla="*/ 684 h 688"/>
                <a:gd name="T8" fmla="*/ 1 w 764"/>
                <a:gd name="T9" fmla="*/ 680 h 688"/>
                <a:gd name="T10" fmla="*/ 0 w 764"/>
                <a:gd name="T11" fmla="*/ 675 h 688"/>
                <a:gd name="T12" fmla="*/ 0 w 764"/>
                <a:gd name="T13" fmla="*/ 13 h 688"/>
                <a:gd name="T14" fmla="*/ 1 w 764"/>
                <a:gd name="T15" fmla="*/ 8 h 688"/>
                <a:gd name="T16" fmla="*/ 4 w 764"/>
                <a:gd name="T17" fmla="*/ 5 h 688"/>
                <a:gd name="T18" fmla="*/ 8 w 764"/>
                <a:gd name="T19" fmla="*/ 2 h 688"/>
                <a:gd name="T20" fmla="*/ 12 w 764"/>
                <a:gd name="T21" fmla="*/ 0 h 688"/>
                <a:gd name="T22" fmla="*/ 141 w 764"/>
                <a:gd name="T23" fmla="*/ 0 h 688"/>
                <a:gd name="T24" fmla="*/ 147 w 764"/>
                <a:gd name="T25" fmla="*/ 2 h 688"/>
                <a:gd name="T26" fmla="*/ 150 w 764"/>
                <a:gd name="T27" fmla="*/ 5 h 688"/>
                <a:gd name="T28" fmla="*/ 153 w 764"/>
                <a:gd name="T29" fmla="*/ 8 h 688"/>
                <a:gd name="T30" fmla="*/ 154 w 764"/>
                <a:gd name="T31" fmla="*/ 13 h 688"/>
                <a:gd name="T32" fmla="*/ 153 w 764"/>
                <a:gd name="T33" fmla="*/ 19 h 688"/>
                <a:gd name="T34" fmla="*/ 150 w 764"/>
                <a:gd name="T35" fmla="*/ 22 h 688"/>
                <a:gd name="T36" fmla="*/ 147 w 764"/>
                <a:gd name="T37" fmla="*/ 25 h 688"/>
                <a:gd name="T38" fmla="*/ 141 w 764"/>
                <a:gd name="T39" fmla="*/ 26 h 688"/>
                <a:gd name="T40" fmla="*/ 25 w 764"/>
                <a:gd name="T41" fmla="*/ 26 h 688"/>
                <a:gd name="T42" fmla="*/ 25 w 764"/>
                <a:gd name="T43" fmla="*/ 662 h 688"/>
                <a:gd name="T44" fmla="*/ 738 w 764"/>
                <a:gd name="T45" fmla="*/ 662 h 688"/>
                <a:gd name="T46" fmla="*/ 738 w 764"/>
                <a:gd name="T47" fmla="*/ 26 h 688"/>
                <a:gd name="T48" fmla="*/ 624 w 764"/>
                <a:gd name="T49" fmla="*/ 26 h 688"/>
                <a:gd name="T50" fmla="*/ 619 w 764"/>
                <a:gd name="T51" fmla="*/ 25 h 688"/>
                <a:gd name="T52" fmla="*/ 615 w 764"/>
                <a:gd name="T53" fmla="*/ 22 h 688"/>
                <a:gd name="T54" fmla="*/ 613 w 764"/>
                <a:gd name="T55" fmla="*/ 19 h 688"/>
                <a:gd name="T56" fmla="*/ 612 w 764"/>
                <a:gd name="T57" fmla="*/ 13 h 688"/>
                <a:gd name="T58" fmla="*/ 613 w 764"/>
                <a:gd name="T59" fmla="*/ 8 h 688"/>
                <a:gd name="T60" fmla="*/ 615 w 764"/>
                <a:gd name="T61" fmla="*/ 5 h 688"/>
                <a:gd name="T62" fmla="*/ 619 w 764"/>
                <a:gd name="T63" fmla="*/ 2 h 688"/>
                <a:gd name="T64" fmla="*/ 624 w 764"/>
                <a:gd name="T65" fmla="*/ 0 h 688"/>
                <a:gd name="T66" fmla="*/ 751 w 764"/>
                <a:gd name="T67" fmla="*/ 0 h 688"/>
                <a:gd name="T68" fmla="*/ 756 w 764"/>
                <a:gd name="T69" fmla="*/ 2 h 688"/>
                <a:gd name="T70" fmla="*/ 761 w 764"/>
                <a:gd name="T71" fmla="*/ 5 h 688"/>
                <a:gd name="T72" fmla="*/ 763 w 764"/>
                <a:gd name="T73" fmla="*/ 8 h 688"/>
                <a:gd name="T74" fmla="*/ 764 w 764"/>
                <a:gd name="T75" fmla="*/ 13 h 688"/>
                <a:gd name="T76" fmla="*/ 764 w 764"/>
                <a:gd name="T77" fmla="*/ 675 h 688"/>
                <a:gd name="T78" fmla="*/ 763 w 764"/>
                <a:gd name="T79" fmla="*/ 680 h 688"/>
                <a:gd name="T80" fmla="*/ 761 w 764"/>
                <a:gd name="T81" fmla="*/ 684 h 688"/>
                <a:gd name="T82" fmla="*/ 756 w 764"/>
                <a:gd name="T83" fmla="*/ 687 h 688"/>
                <a:gd name="T84" fmla="*/ 751 w 764"/>
                <a:gd name="T85" fmla="*/ 688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64" h="688">
                  <a:moveTo>
                    <a:pt x="751" y="688"/>
                  </a:moveTo>
                  <a:lnTo>
                    <a:pt x="12" y="688"/>
                  </a:lnTo>
                  <a:lnTo>
                    <a:pt x="8" y="687"/>
                  </a:lnTo>
                  <a:lnTo>
                    <a:pt x="4" y="684"/>
                  </a:lnTo>
                  <a:lnTo>
                    <a:pt x="1" y="680"/>
                  </a:lnTo>
                  <a:lnTo>
                    <a:pt x="0" y="675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0" y="5"/>
                  </a:lnTo>
                  <a:lnTo>
                    <a:pt x="153" y="8"/>
                  </a:lnTo>
                  <a:lnTo>
                    <a:pt x="154" y="13"/>
                  </a:lnTo>
                  <a:lnTo>
                    <a:pt x="153" y="19"/>
                  </a:lnTo>
                  <a:lnTo>
                    <a:pt x="150" y="22"/>
                  </a:lnTo>
                  <a:lnTo>
                    <a:pt x="147" y="25"/>
                  </a:lnTo>
                  <a:lnTo>
                    <a:pt x="141" y="26"/>
                  </a:lnTo>
                  <a:lnTo>
                    <a:pt x="25" y="26"/>
                  </a:lnTo>
                  <a:lnTo>
                    <a:pt x="25" y="662"/>
                  </a:lnTo>
                  <a:lnTo>
                    <a:pt x="738" y="662"/>
                  </a:lnTo>
                  <a:lnTo>
                    <a:pt x="738" y="26"/>
                  </a:lnTo>
                  <a:lnTo>
                    <a:pt x="624" y="26"/>
                  </a:lnTo>
                  <a:lnTo>
                    <a:pt x="619" y="25"/>
                  </a:lnTo>
                  <a:lnTo>
                    <a:pt x="615" y="22"/>
                  </a:lnTo>
                  <a:lnTo>
                    <a:pt x="613" y="19"/>
                  </a:lnTo>
                  <a:lnTo>
                    <a:pt x="612" y="13"/>
                  </a:lnTo>
                  <a:lnTo>
                    <a:pt x="613" y="8"/>
                  </a:lnTo>
                  <a:lnTo>
                    <a:pt x="615" y="5"/>
                  </a:lnTo>
                  <a:lnTo>
                    <a:pt x="619" y="2"/>
                  </a:lnTo>
                  <a:lnTo>
                    <a:pt x="624" y="0"/>
                  </a:lnTo>
                  <a:lnTo>
                    <a:pt x="751" y="0"/>
                  </a:lnTo>
                  <a:lnTo>
                    <a:pt x="756" y="2"/>
                  </a:lnTo>
                  <a:lnTo>
                    <a:pt x="761" y="5"/>
                  </a:lnTo>
                  <a:lnTo>
                    <a:pt x="763" y="8"/>
                  </a:lnTo>
                  <a:lnTo>
                    <a:pt x="764" y="13"/>
                  </a:lnTo>
                  <a:lnTo>
                    <a:pt x="764" y="675"/>
                  </a:lnTo>
                  <a:lnTo>
                    <a:pt x="763" y="680"/>
                  </a:lnTo>
                  <a:lnTo>
                    <a:pt x="761" y="684"/>
                  </a:lnTo>
                  <a:lnTo>
                    <a:pt x="756" y="687"/>
                  </a:lnTo>
                  <a:lnTo>
                    <a:pt x="751" y="6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0">
              <a:extLst>
                <a:ext uri="{FF2B5EF4-FFF2-40B4-BE49-F238E27FC236}">
                  <a16:creationId xmlns:a16="http://schemas.microsoft.com/office/drawing/2014/main" id="{3765BFF9-92FA-4A41-A029-3C5C51BF7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3588" y="4452938"/>
              <a:ext cx="50800" cy="60325"/>
            </a:xfrm>
            <a:custGeom>
              <a:avLst/>
              <a:gdLst>
                <a:gd name="T0" fmla="*/ 26 w 128"/>
                <a:gd name="T1" fmla="*/ 127 h 153"/>
                <a:gd name="T2" fmla="*/ 102 w 128"/>
                <a:gd name="T3" fmla="*/ 127 h 153"/>
                <a:gd name="T4" fmla="*/ 102 w 128"/>
                <a:gd name="T5" fmla="*/ 25 h 153"/>
                <a:gd name="T6" fmla="*/ 26 w 128"/>
                <a:gd name="T7" fmla="*/ 25 h 153"/>
                <a:gd name="T8" fmla="*/ 26 w 128"/>
                <a:gd name="T9" fmla="*/ 127 h 153"/>
                <a:gd name="T10" fmla="*/ 115 w 128"/>
                <a:gd name="T11" fmla="*/ 153 h 153"/>
                <a:gd name="T12" fmla="*/ 13 w 128"/>
                <a:gd name="T13" fmla="*/ 153 h 153"/>
                <a:gd name="T14" fmla="*/ 8 w 128"/>
                <a:gd name="T15" fmla="*/ 152 h 153"/>
                <a:gd name="T16" fmla="*/ 5 w 128"/>
                <a:gd name="T17" fmla="*/ 149 h 153"/>
                <a:gd name="T18" fmla="*/ 1 w 128"/>
                <a:gd name="T19" fmla="*/ 145 h 153"/>
                <a:gd name="T20" fmla="*/ 0 w 128"/>
                <a:gd name="T21" fmla="*/ 140 h 153"/>
                <a:gd name="T22" fmla="*/ 0 w 128"/>
                <a:gd name="T23" fmla="*/ 12 h 153"/>
                <a:gd name="T24" fmla="*/ 1 w 128"/>
                <a:gd name="T25" fmla="*/ 8 h 153"/>
                <a:gd name="T26" fmla="*/ 5 w 128"/>
                <a:gd name="T27" fmla="*/ 3 h 153"/>
                <a:gd name="T28" fmla="*/ 8 w 128"/>
                <a:gd name="T29" fmla="*/ 1 h 153"/>
                <a:gd name="T30" fmla="*/ 13 w 128"/>
                <a:gd name="T31" fmla="*/ 0 h 153"/>
                <a:gd name="T32" fmla="*/ 115 w 128"/>
                <a:gd name="T33" fmla="*/ 0 h 153"/>
                <a:gd name="T34" fmla="*/ 119 w 128"/>
                <a:gd name="T35" fmla="*/ 1 h 153"/>
                <a:gd name="T36" fmla="*/ 124 w 128"/>
                <a:gd name="T37" fmla="*/ 3 h 153"/>
                <a:gd name="T38" fmla="*/ 127 w 128"/>
                <a:gd name="T39" fmla="*/ 8 h 153"/>
                <a:gd name="T40" fmla="*/ 128 w 128"/>
                <a:gd name="T41" fmla="*/ 13 h 153"/>
                <a:gd name="T42" fmla="*/ 128 w 128"/>
                <a:gd name="T43" fmla="*/ 140 h 153"/>
                <a:gd name="T44" fmla="*/ 127 w 128"/>
                <a:gd name="T45" fmla="*/ 145 h 153"/>
                <a:gd name="T46" fmla="*/ 124 w 128"/>
                <a:gd name="T47" fmla="*/ 149 h 153"/>
                <a:gd name="T48" fmla="*/ 119 w 128"/>
                <a:gd name="T49" fmla="*/ 152 h 153"/>
                <a:gd name="T50" fmla="*/ 115 w 128"/>
                <a:gd name="T5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53">
                  <a:moveTo>
                    <a:pt x="26" y="127"/>
                  </a:moveTo>
                  <a:lnTo>
                    <a:pt x="102" y="127"/>
                  </a:lnTo>
                  <a:lnTo>
                    <a:pt x="102" y="25"/>
                  </a:lnTo>
                  <a:lnTo>
                    <a:pt x="26" y="25"/>
                  </a:lnTo>
                  <a:lnTo>
                    <a:pt x="26" y="127"/>
                  </a:lnTo>
                  <a:close/>
                  <a:moveTo>
                    <a:pt x="115" y="153"/>
                  </a:moveTo>
                  <a:lnTo>
                    <a:pt x="13" y="153"/>
                  </a:lnTo>
                  <a:lnTo>
                    <a:pt x="8" y="152"/>
                  </a:lnTo>
                  <a:lnTo>
                    <a:pt x="5" y="149"/>
                  </a:lnTo>
                  <a:lnTo>
                    <a:pt x="1" y="145"/>
                  </a:lnTo>
                  <a:lnTo>
                    <a:pt x="0" y="140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15" y="0"/>
                  </a:lnTo>
                  <a:lnTo>
                    <a:pt x="119" y="1"/>
                  </a:lnTo>
                  <a:lnTo>
                    <a:pt x="124" y="3"/>
                  </a:lnTo>
                  <a:lnTo>
                    <a:pt x="127" y="8"/>
                  </a:lnTo>
                  <a:lnTo>
                    <a:pt x="128" y="13"/>
                  </a:lnTo>
                  <a:lnTo>
                    <a:pt x="128" y="140"/>
                  </a:lnTo>
                  <a:lnTo>
                    <a:pt x="127" y="145"/>
                  </a:lnTo>
                  <a:lnTo>
                    <a:pt x="124" y="149"/>
                  </a:lnTo>
                  <a:lnTo>
                    <a:pt x="119" y="152"/>
                  </a:lnTo>
                  <a:lnTo>
                    <a:pt x="115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1">
              <a:extLst>
                <a:ext uri="{FF2B5EF4-FFF2-40B4-BE49-F238E27FC236}">
                  <a16:creationId xmlns:a16="http://schemas.microsoft.com/office/drawing/2014/main" id="{205B24DB-EE48-4778-AB60-59801BADB8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4401" y="4452938"/>
              <a:ext cx="50800" cy="60325"/>
            </a:xfrm>
            <a:custGeom>
              <a:avLst/>
              <a:gdLst>
                <a:gd name="T0" fmla="*/ 25 w 126"/>
                <a:gd name="T1" fmla="*/ 127 h 153"/>
                <a:gd name="T2" fmla="*/ 102 w 126"/>
                <a:gd name="T3" fmla="*/ 127 h 153"/>
                <a:gd name="T4" fmla="*/ 102 w 126"/>
                <a:gd name="T5" fmla="*/ 25 h 153"/>
                <a:gd name="T6" fmla="*/ 25 w 126"/>
                <a:gd name="T7" fmla="*/ 25 h 153"/>
                <a:gd name="T8" fmla="*/ 25 w 126"/>
                <a:gd name="T9" fmla="*/ 127 h 153"/>
                <a:gd name="T10" fmla="*/ 114 w 126"/>
                <a:gd name="T11" fmla="*/ 153 h 153"/>
                <a:gd name="T12" fmla="*/ 12 w 126"/>
                <a:gd name="T13" fmla="*/ 153 h 153"/>
                <a:gd name="T14" fmla="*/ 7 w 126"/>
                <a:gd name="T15" fmla="*/ 152 h 153"/>
                <a:gd name="T16" fmla="*/ 3 w 126"/>
                <a:gd name="T17" fmla="*/ 149 h 153"/>
                <a:gd name="T18" fmla="*/ 1 w 126"/>
                <a:gd name="T19" fmla="*/ 145 h 153"/>
                <a:gd name="T20" fmla="*/ 0 w 126"/>
                <a:gd name="T21" fmla="*/ 140 h 153"/>
                <a:gd name="T22" fmla="*/ 0 w 126"/>
                <a:gd name="T23" fmla="*/ 12 h 153"/>
                <a:gd name="T24" fmla="*/ 1 w 126"/>
                <a:gd name="T25" fmla="*/ 8 h 153"/>
                <a:gd name="T26" fmla="*/ 3 w 126"/>
                <a:gd name="T27" fmla="*/ 3 h 153"/>
                <a:gd name="T28" fmla="*/ 7 w 126"/>
                <a:gd name="T29" fmla="*/ 1 h 153"/>
                <a:gd name="T30" fmla="*/ 12 w 126"/>
                <a:gd name="T31" fmla="*/ 0 h 153"/>
                <a:gd name="T32" fmla="*/ 114 w 126"/>
                <a:gd name="T33" fmla="*/ 0 h 153"/>
                <a:gd name="T34" fmla="*/ 119 w 126"/>
                <a:gd name="T35" fmla="*/ 1 h 153"/>
                <a:gd name="T36" fmla="*/ 123 w 126"/>
                <a:gd name="T37" fmla="*/ 3 h 153"/>
                <a:gd name="T38" fmla="*/ 125 w 126"/>
                <a:gd name="T39" fmla="*/ 8 h 153"/>
                <a:gd name="T40" fmla="*/ 126 w 126"/>
                <a:gd name="T41" fmla="*/ 13 h 153"/>
                <a:gd name="T42" fmla="*/ 126 w 126"/>
                <a:gd name="T43" fmla="*/ 140 h 153"/>
                <a:gd name="T44" fmla="*/ 125 w 126"/>
                <a:gd name="T45" fmla="*/ 145 h 153"/>
                <a:gd name="T46" fmla="*/ 123 w 126"/>
                <a:gd name="T47" fmla="*/ 149 h 153"/>
                <a:gd name="T48" fmla="*/ 119 w 126"/>
                <a:gd name="T49" fmla="*/ 152 h 153"/>
                <a:gd name="T50" fmla="*/ 114 w 126"/>
                <a:gd name="T5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6" h="153">
                  <a:moveTo>
                    <a:pt x="25" y="127"/>
                  </a:moveTo>
                  <a:lnTo>
                    <a:pt x="102" y="127"/>
                  </a:lnTo>
                  <a:lnTo>
                    <a:pt x="102" y="25"/>
                  </a:lnTo>
                  <a:lnTo>
                    <a:pt x="25" y="25"/>
                  </a:lnTo>
                  <a:lnTo>
                    <a:pt x="25" y="127"/>
                  </a:lnTo>
                  <a:close/>
                  <a:moveTo>
                    <a:pt x="114" y="153"/>
                  </a:moveTo>
                  <a:lnTo>
                    <a:pt x="12" y="153"/>
                  </a:lnTo>
                  <a:lnTo>
                    <a:pt x="7" y="152"/>
                  </a:lnTo>
                  <a:lnTo>
                    <a:pt x="3" y="149"/>
                  </a:lnTo>
                  <a:lnTo>
                    <a:pt x="1" y="145"/>
                  </a:lnTo>
                  <a:lnTo>
                    <a:pt x="0" y="140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3"/>
                  </a:lnTo>
                  <a:lnTo>
                    <a:pt x="7" y="1"/>
                  </a:lnTo>
                  <a:lnTo>
                    <a:pt x="12" y="0"/>
                  </a:lnTo>
                  <a:lnTo>
                    <a:pt x="114" y="0"/>
                  </a:lnTo>
                  <a:lnTo>
                    <a:pt x="119" y="1"/>
                  </a:lnTo>
                  <a:lnTo>
                    <a:pt x="123" y="3"/>
                  </a:lnTo>
                  <a:lnTo>
                    <a:pt x="125" y="8"/>
                  </a:lnTo>
                  <a:lnTo>
                    <a:pt x="126" y="13"/>
                  </a:lnTo>
                  <a:lnTo>
                    <a:pt x="126" y="140"/>
                  </a:lnTo>
                  <a:lnTo>
                    <a:pt x="125" y="145"/>
                  </a:lnTo>
                  <a:lnTo>
                    <a:pt x="123" y="149"/>
                  </a:lnTo>
                  <a:lnTo>
                    <a:pt x="119" y="152"/>
                  </a:lnTo>
                  <a:lnTo>
                    <a:pt x="114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2">
              <a:extLst>
                <a:ext uri="{FF2B5EF4-FFF2-40B4-BE49-F238E27FC236}">
                  <a16:creationId xmlns:a16="http://schemas.microsoft.com/office/drawing/2014/main" id="{D84B26FA-CEB9-4890-B92B-0DFC7389C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3276" y="4483101"/>
              <a:ext cx="122238" cy="9525"/>
            </a:xfrm>
            <a:custGeom>
              <a:avLst/>
              <a:gdLst>
                <a:gd name="T0" fmla="*/ 293 w 306"/>
                <a:gd name="T1" fmla="*/ 26 h 26"/>
                <a:gd name="T2" fmla="*/ 13 w 306"/>
                <a:gd name="T3" fmla="*/ 26 h 26"/>
                <a:gd name="T4" fmla="*/ 8 w 306"/>
                <a:gd name="T5" fmla="*/ 25 h 26"/>
                <a:gd name="T6" fmla="*/ 4 w 306"/>
                <a:gd name="T7" fmla="*/ 22 h 26"/>
                <a:gd name="T8" fmla="*/ 1 w 306"/>
                <a:gd name="T9" fmla="*/ 19 h 26"/>
                <a:gd name="T10" fmla="*/ 0 w 306"/>
                <a:gd name="T11" fmla="*/ 13 h 26"/>
                <a:gd name="T12" fmla="*/ 1 w 306"/>
                <a:gd name="T13" fmla="*/ 8 h 26"/>
                <a:gd name="T14" fmla="*/ 4 w 306"/>
                <a:gd name="T15" fmla="*/ 5 h 26"/>
                <a:gd name="T16" fmla="*/ 8 w 306"/>
                <a:gd name="T17" fmla="*/ 2 h 26"/>
                <a:gd name="T18" fmla="*/ 13 w 306"/>
                <a:gd name="T19" fmla="*/ 0 h 26"/>
                <a:gd name="T20" fmla="*/ 293 w 306"/>
                <a:gd name="T21" fmla="*/ 0 h 26"/>
                <a:gd name="T22" fmla="*/ 298 w 306"/>
                <a:gd name="T23" fmla="*/ 2 h 26"/>
                <a:gd name="T24" fmla="*/ 302 w 306"/>
                <a:gd name="T25" fmla="*/ 5 h 26"/>
                <a:gd name="T26" fmla="*/ 305 w 306"/>
                <a:gd name="T27" fmla="*/ 8 h 26"/>
                <a:gd name="T28" fmla="*/ 306 w 306"/>
                <a:gd name="T29" fmla="*/ 13 h 26"/>
                <a:gd name="T30" fmla="*/ 305 w 306"/>
                <a:gd name="T31" fmla="*/ 19 h 26"/>
                <a:gd name="T32" fmla="*/ 302 w 306"/>
                <a:gd name="T33" fmla="*/ 22 h 26"/>
                <a:gd name="T34" fmla="*/ 298 w 306"/>
                <a:gd name="T35" fmla="*/ 25 h 26"/>
                <a:gd name="T36" fmla="*/ 293 w 306"/>
                <a:gd name="T3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6" h="26">
                  <a:moveTo>
                    <a:pt x="293" y="26"/>
                  </a:moveTo>
                  <a:lnTo>
                    <a:pt x="13" y="26"/>
                  </a:lnTo>
                  <a:lnTo>
                    <a:pt x="8" y="25"/>
                  </a:lnTo>
                  <a:lnTo>
                    <a:pt x="4" y="22"/>
                  </a:lnTo>
                  <a:lnTo>
                    <a:pt x="1" y="19"/>
                  </a:lnTo>
                  <a:lnTo>
                    <a:pt x="0" y="13"/>
                  </a:lnTo>
                  <a:lnTo>
                    <a:pt x="1" y="8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293" y="0"/>
                  </a:lnTo>
                  <a:lnTo>
                    <a:pt x="298" y="2"/>
                  </a:lnTo>
                  <a:lnTo>
                    <a:pt x="302" y="5"/>
                  </a:lnTo>
                  <a:lnTo>
                    <a:pt x="305" y="8"/>
                  </a:lnTo>
                  <a:lnTo>
                    <a:pt x="306" y="13"/>
                  </a:lnTo>
                  <a:lnTo>
                    <a:pt x="305" y="19"/>
                  </a:lnTo>
                  <a:lnTo>
                    <a:pt x="302" y="22"/>
                  </a:lnTo>
                  <a:lnTo>
                    <a:pt x="298" y="25"/>
                  </a:lnTo>
                  <a:lnTo>
                    <a:pt x="29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3">
              <a:extLst>
                <a:ext uri="{FF2B5EF4-FFF2-40B4-BE49-F238E27FC236}">
                  <a16:creationId xmlns:a16="http://schemas.microsoft.com/office/drawing/2014/main" id="{C66DCB72-0CFB-4B27-AE55-0466024BD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543426"/>
              <a:ext cx="303213" cy="9525"/>
            </a:xfrm>
            <a:custGeom>
              <a:avLst/>
              <a:gdLst>
                <a:gd name="T0" fmla="*/ 751 w 764"/>
                <a:gd name="T1" fmla="*/ 26 h 26"/>
                <a:gd name="T2" fmla="*/ 12 w 764"/>
                <a:gd name="T3" fmla="*/ 26 h 26"/>
                <a:gd name="T4" fmla="*/ 8 w 764"/>
                <a:gd name="T5" fmla="*/ 25 h 26"/>
                <a:gd name="T6" fmla="*/ 4 w 764"/>
                <a:gd name="T7" fmla="*/ 23 h 26"/>
                <a:gd name="T8" fmla="*/ 1 w 764"/>
                <a:gd name="T9" fmla="*/ 18 h 26"/>
                <a:gd name="T10" fmla="*/ 0 w 764"/>
                <a:gd name="T11" fmla="*/ 13 h 26"/>
                <a:gd name="T12" fmla="*/ 1 w 764"/>
                <a:gd name="T13" fmla="*/ 9 h 26"/>
                <a:gd name="T14" fmla="*/ 4 w 764"/>
                <a:gd name="T15" fmla="*/ 4 h 26"/>
                <a:gd name="T16" fmla="*/ 8 w 764"/>
                <a:gd name="T17" fmla="*/ 1 h 26"/>
                <a:gd name="T18" fmla="*/ 12 w 764"/>
                <a:gd name="T19" fmla="*/ 0 h 26"/>
                <a:gd name="T20" fmla="*/ 751 w 764"/>
                <a:gd name="T21" fmla="*/ 0 h 26"/>
                <a:gd name="T22" fmla="*/ 756 w 764"/>
                <a:gd name="T23" fmla="*/ 1 h 26"/>
                <a:gd name="T24" fmla="*/ 761 w 764"/>
                <a:gd name="T25" fmla="*/ 4 h 26"/>
                <a:gd name="T26" fmla="*/ 763 w 764"/>
                <a:gd name="T27" fmla="*/ 9 h 26"/>
                <a:gd name="T28" fmla="*/ 764 w 764"/>
                <a:gd name="T29" fmla="*/ 13 h 26"/>
                <a:gd name="T30" fmla="*/ 763 w 764"/>
                <a:gd name="T31" fmla="*/ 18 h 26"/>
                <a:gd name="T32" fmla="*/ 761 w 764"/>
                <a:gd name="T33" fmla="*/ 23 h 26"/>
                <a:gd name="T34" fmla="*/ 756 w 764"/>
                <a:gd name="T35" fmla="*/ 25 h 26"/>
                <a:gd name="T36" fmla="*/ 751 w 764"/>
                <a:gd name="T3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4" h="26">
                  <a:moveTo>
                    <a:pt x="751" y="26"/>
                  </a:moveTo>
                  <a:lnTo>
                    <a:pt x="12" y="26"/>
                  </a:lnTo>
                  <a:lnTo>
                    <a:pt x="8" y="25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1"/>
                  </a:lnTo>
                  <a:lnTo>
                    <a:pt x="12" y="0"/>
                  </a:lnTo>
                  <a:lnTo>
                    <a:pt x="751" y="0"/>
                  </a:lnTo>
                  <a:lnTo>
                    <a:pt x="756" y="1"/>
                  </a:lnTo>
                  <a:lnTo>
                    <a:pt x="761" y="4"/>
                  </a:lnTo>
                  <a:lnTo>
                    <a:pt x="763" y="9"/>
                  </a:lnTo>
                  <a:lnTo>
                    <a:pt x="764" y="13"/>
                  </a:lnTo>
                  <a:lnTo>
                    <a:pt x="763" y="18"/>
                  </a:lnTo>
                  <a:lnTo>
                    <a:pt x="761" y="23"/>
                  </a:lnTo>
                  <a:lnTo>
                    <a:pt x="756" y="25"/>
                  </a:lnTo>
                  <a:lnTo>
                    <a:pt x="75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4">
              <a:extLst>
                <a:ext uri="{FF2B5EF4-FFF2-40B4-BE49-F238E27FC236}">
                  <a16:creationId xmlns:a16="http://schemas.microsoft.com/office/drawing/2014/main" id="{688F1A5B-EB79-45CE-A01E-00456D2B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4594226"/>
              <a:ext cx="34925" cy="111125"/>
            </a:xfrm>
            <a:custGeom>
              <a:avLst/>
              <a:gdLst>
                <a:gd name="T0" fmla="*/ 77 w 90"/>
                <a:gd name="T1" fmla="*/ 280 h 280"/>
                <a:gd name="T2" fmla="*/ 72 w 90"/>
                <a:gd name="T3" fmla="*/ 279 h 280"/>
                <a:gd name="T4" fmla="*/ 68 w 90"/>
                <a:gd name="T5" fmla="*/ 276 h 280"/>
                <a:gd name="T6" fmla="*/ 65 w 90"/>
                <a:gd name="T7" fmla="*/ 271 h 280"/>
                <a:gd name="T8" fmla="*/ 64 w 90"/>
                <a:gd name="T9" fmla="*/ 267 h 280"/>
                <a:gd name="T10" fmla="*/ 64 w 90"/>
                <a:gd name="T11" fmla="*/ 44 h 280"/>
                <a:gd name="T12" fmla="*/ 22 w 90"/>
                <a:gd name="T13" fmla="*/ 85 h 280"/>
                <a:gd name="T14" fmla="*/ 18 w 90"/>
                <a:gd name="T15" fmla="*/ 88 h 280"/>
                <a:gd name="T16" fmla="*/ 13 w 90"/>
                <a:gd name="T17" fmla="*/ 89 h 280"/>
                <a:gd name="T18" fmla="*/ 8 w 90"/>
                <a:gd name="T19" fmla="*/ 88 h 280"/>
                <a:gd name="T20" fmla="*/ 4 w 90"/>
                <a:gd name="T21" fmla="*/ 85 h 280"/>
                <a:gd name="T22" fmla="*/ 2 w 90"/>
                <a:gd name="T23" fmla="*/ 81 h 280"/>
                <a:gd name="T24" fmla="*/ 0 w 90"/>
                <a:gd name="T25" fmla="*/ 76 h 280"/>
                <a:gd name="T26" fmla="*/ 2 w 90"/>
                <a:gd name="T27" fmla="*/ 72 h 280"/>
                <a:gd name="T28" fmla="*/ 4 w 90"/>
                <a:gd name="T29" fmla="*/ 67 h 280"/>
                <a:gd name="T30" fmla="*/ 68 w 90"/>
                <a:gd name="T31" fmla="*/ 3 h 280"/>
                <a:gd name="T32" fmla="*/ 71 w 90"/>
                <a:gd name="T33" fmla="*/ 1 h 280"/>
                <a:gd name="T34" fmla="*/ 75 w 90"/>
                <a:gd name="T35" fmla="*/ 0 h 280"/>
                <a:gd name="T36" fmla="*/ 78 w 90"/>
                <a:gd name="T37" fmla="*/ 0 h 280"/>
                <a:gd name="T38" fmla="*/ 82 w 90"/>
                <a:gd name="T39" fmla="*/ 1 h 280"/>
                <a:gd name="T40" fmla="*/ 85 w 90"/>
                <a:gd name="T41" fmla="*/ 3 h 280"/>
                <a:gd name="T42" fmla="*/ 87 w 90"/>
                <a:gd name="T43" fmla="*/ 5 h 280"/>
                <a:gd name="T44" fmla="*/ 90 w 90"/>
                <a:gd name="T45" fmla="*/ 8 h 280"/>
                <a:gd name="T46" fmla="*/ 90 w 90"/>
                <a:gd name="T47" fmla="*/ 13 h 280"/>
                <a:gd name="T48" fmla="*/ 90 w 90"/>
                <a:gd name="T49" fmla="*/ 267 h 280"/>
                <a:gd name="T50" fmla="*/ 88 w 90"/>
                <a:gd name="T51" fmla="*/ 271 h 280"/>
                <a:gd name="T52" fmla="*/ 86 w 90"/>
                <a:gd name="T53" fmla="*/ 276 h 280"/>
                <a:gd name="T54" fmla="*/ 82 w 90"/>
                <a:gd name="T55" fmla="*/ 279 h 280"/>
                <a:gd name="T56" fmla="*/ 77 w 90"/>
                <a:gd name="T57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0" h="280">
                  <a:moveTo>
                    <a:pt x="77" y="280"/>
                  </a:moveTo>
                  <a:lnTo>
                    <a:pt x="72" y="279"/>
                  </a:lnTo>
                  <a:lnTo>
                    <a:pt x="68" y="276"/>
                  </a:lnTo>
                  <a:lnTo>
                    <a:pt x="65" y="271"/>
                  </a:lnTo>
                  <a:lnTo>
                    <a:pt x="64" y="267"/>
                  </a:lnTo>
                  <a:lnTo>
                    <a:pt x="64" y="44"/>
                  </a:lnTo>
                  <a:lnTo>
                    <a:pt x="22" y="85"/>
                  </a:lnTo>
                  <a:lnTo>
                    <a:pt x="18" y="88"/>
                  </a:lnTo>
                  <a:lnTo>
                    <a:pt x="13" y="89"/>
                  </a:lnTo>
                  <a:lnTo>
                    <a:pt x="8" y="88"/>
                  </a:lnTo>
                  <a:lnTo>
                    <a:pt x="4" y="85"/>
                  </a:lnTo>
                  <a:lnTo>
                    <a:pt x="2" y="81"/>
                  </a:lnTo>
                  <a:lnTo>
                    <a:pt x="0" y="76"/>
                  </a:lnTo>
                  <a:lnTo>
                    <a:pt x="2" y="72"/>
                  </a:lnTo>
                  <a:lnTo>
                    <a:pt x="4" y="67"/>
                  </a:lnTo>
                  <a:lnTo>
                    <a:pt x="68" y="3"/>
                  </a:lnTo>
                  <a:lnTo>
                    <a:pt x="71" y="1"/>
                  </a:lnTo>
                  <a:lnTo>
                    <a:pt x="75" y="0"/>
                  </a:lnTo>
                  <a:lnTo>
                    <a:pt x="78" y="0"/>
                  </a:lnTo>
                  <a:lnTo>
                    <a:pt x="82" y="1"/>
                  </a:lnTo>
                  <a:lnTo>
                    <a:pt x="85" y="3"/>
                  </a:lnTo>
                  <a:lnTo>
                    <a:pt x="87" y="5"/>
                  </a:lnTo>
                  <a:lnTo>
                    <a:pt x="90" y="8"/>
                  </a:lnTo>
                  <a:lnTo>
                    <a:pt x="90" y="13"/>
                  </a:lnTo>
                  <a:lnTo>
                    <a:pt x="90" y="267"/>
                  </a:lnTo>
                  <a:lnTo>
                    <a:pt x="88" y="271"/>
                  </a:lnTo>
                  <a:lnTo>
                    <a:pt x="86" y="276"/>
                  </a:lnTo>
                  <a:lnTo>
                    <a:pt x="82" y="279"/>
                  </a:lnTo>
                  <a:lnTo>
                    <a:pt x="77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5">
              <a:extLst>
                <a:ext uri="{FF2B5EF4-FFF2-40B4-BE49-F238E27FC236}">
                  <a16:creationId xmlns:a16="http://schemas.microsoft.com/office/drawing/2014/main" id="{7A78D8C8-5B84-438F-8253-B15A3C388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8513" y="4695826"/>
              <a:ext cx="60325" cy="9525"/>
            </a:xfrm>
            <a:custGeom>
              <a:avLst/>
              <a:gdLst>
                <a:gd name="T0" fmla="*/ 141 w 153"/>
                <a:gd name="T1" fmla="*/ 26 h 26"/>
                <a:gd name="T2" fmla="*/ 13 w 153"/>
                <a:gd name="T3" fmla="*/ 26 h 26"/>
                <a:gd name="T4" fmla="*/ 8 w 153"/>
                <a:gd name="T5" fmla="*/ 25 h 26"/>
                <a:gd name="T6" fmla="*/ 5 w 153"/>
                <a:gd name="T7" fmla="*/ 22 h 26"/>
                <a:gd name="T8" fmla="*/ 2 w 153"/>
                <a:gd name="T9" fmla="*/ 18 h 26"/>
                <a:gd name="T10" fmla="*/ 0 w 153"/>
                <a:gd name="T11" fmla="*/ 13 h 26"/>
                <a:gd name="T12" fmla="*/ 2 w 153"/>
                <a:gd name="T13" fmla="*/ 8 h 26"/>
                <a:gd name="T14" fmla="*/ 5 w 153"/>
                <a:gd name="T15" fmla="*/ 5 h 26"/>
                <a:gd name="T16" fmla="*/ 8 w 153"/>
                <a:gd name="T17" fmla="*/ 1 h 26"/>
                <a:gd name="T18" fmla="*/ 13 w 153"/>
                <a:gd name="T19" fmla="*/ 0 h 26"/>
                <a:gd name="T20" fmla="*/ 141 w 153"/>
                <a:gd name="T21" fmla="*/ 0 h 26"/>
                <a:gd name="T22" fmla="*/ 145 w 153"/>
                <a:gd name="T23" fmla="*/ 1 h 26"/>
                <a:gd name="T24" fmla="*/ 150 w 153"/>
                <a:gd name="T25" fmla="*/ 5 h 26"/>
                <a:gd name="T26" fmla="*/ 152 w 153"/>
                <a:gd name="T27" fmla="*/ 8 h 26"/>
                <a:gd name="T28" fmla="*/ 153 w 153"/>
                <a:gd name="T29" fmla="*/ 13 h 26"/>
                <a:gd name="T30" fmla="*/ 152 w 153"/>
                <a:gd name="T31" fmla="*/ 18 h 26"/>
                <a:gd name="T32" fmla="*/ 150 w 153"/>
                <a:gd name="T33" fmla="*/ 22 h 26"/>
                <a:gd name="T34" fmla="*/ 145 w 153"/>
                <a:gd name="T35" fmla="*/ 25 h 26"/>
                <a:gd name="T36" fmla="*/ 141 w 153"/>
                <a:gd name="T3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26">
                  <a:moveTo>
                    <a:pt x="141" y="26"/>
                  </a:moveTo>
                  <a:lnTo>
                    <a:pt x="13" y="26"/>
                  </a:lnTo>
                  <a:lnTo>
                    <a:pt x="8" y="25"/>
                  </a:lnTo>
                  <a:lnTo>
                    <a:pt x="5" y="22"/>
                  </a:lnTo>
                  <a:lnTo>
                    <a:pt x="2" y="18"/>
                  </a:lnTo>
                  <a:lnTo>
                    <a:pt x="0" y="13"/>
                  </a:lnTo>
                  <a:lnTo>
                    <a:pt x="2" y="8"/>
                  </a:lnTo>
                  <a:lnTo>
                    <a:pt x="5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41" y="0"/>
                  </a:lnTo>
                  <a:lnTo>
                    <a:pt x="145" y="1"/>
                  </a:lnTo>
                  <a:lnTo>
                    <a:pt x="150" y="5"/>
                  </a:lnTo>
                  <a:lnTo>
                    <a:pt x="152" y="8"/>
                  </a:lnTo>
                  <a:lnTo>
                    <a:pt x="153" y="13"/>
                  </a:lnTo>
                  <a:lnTo>
                    <a:pt x="152" y="18"/>
                  </a:lnTo>
                  <a:lnTo>
                    <a:pt x="150" y="22"/>
                  </a:lnTo>
                  <a:lnTo>
                    <a:pt x="145" y="25"/>
                  </a:lnTo>
                  <a:lnTo>
                    <a:pt x="14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6">
              <a:extLst>
                <a:ext uri="{FF2B5EF4-FFF2-40B4-BE49-F238E27FC236}">
                  <a16:creationId xmlns:a16="http://schemas.microsoft.com/office/drawing/2014/main" id="{AB1A8A54-2842-4B52-9238-58D8456B3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3601" y="4594226"/>
              <a:ext cx="71438" cy="111125"/>
            </a:xfrm>
            <a:custGeom>
              <a:avLst/>
              <a:gdLst>
                <a:gd name="T0" fmla="*/ 64 w 178"/>
                <a:gd name="T1" fmla="*/ 280 h 280"/>
                <a:gd name="T2" fmla="*/ 62 w 178"/>
                <a:gd name="T3" fmla="*/ 279 h 280"/>
                <a:gd name="T4" fmla="*/ 60 w 178"/>
                <a:gd name="T5" fmla="*/ 278 h 280"/>
                <a:gd name="T6" fmla="*/ 56 w 178"/>
                <a:gd name="T7" fmla="*/ 276 h 280"/>
                <a:gd name="T8" fmla="*/ 52 w 178"/>
                <a:gd name="T9" fmla="*/ 271 h 280"/>
                <a:gd name="T10" fmla="*/ 51 w 178"/>
                <a:gd name="T11" fmla="*/ 267 h 280"/>
                <a:gd name="T12" fmla="*/ 52 w 178"/>
                <a:gd name="T13" fmla="*/ 262 h 280"/>
                <a:gd name="T14" fmla="*/ 147 w 178"/>
                <a:gd name="T15" fmla="*/ 24 h 280"/>
                <a:gd name="T16" fmla="*/ 26 w 178"/>
                <a:gd name="T17" fmla="*/ 24 h 280"/>
                <a:gd name="T18" fmla="*/ 26 w 178"/>
                <a:gd name="T19" fmla="*/ 42 h 280"/>
                <a:gd name="T20" fmla="*/ 24 w 178"/>
                <a:gd name="T21" fmla="*/ 47 h 280"/>
                <a:gd name="T22" fmla="*/ 21 w 178"/>
                <a:gd name="T23" fmla="*/ 50 h 280"/>
                <a:gd name="T24" fmla="*/ 18 w 178"/>
                <a:gd name="T25" fmla="*/ 53 h 280"/>
                <a:gd name="T26" fmla="*/ 13 w 178"/>
                <a:gd name="T27" fmla="*/ 54 h 280"/>
                <a:gd name="T28" fmla="*/ 7 w 178"/>
                <a:gd name="T29" fmla="*/ 53 h 280"/>
                <a:gd name="T30" fmla="*/ 4 w 178"/>
                <a:gd name="T31" fmla="*/ 50 h 280"/>
                <a:gd name="T32" fmla="*/ 1 w 178"/>
                <a:gd name="T33" fmla="*/ 47 h 280"/>
                <a:gd name="T34" fmla="*/ 0 w 178"/>
                <a:gd name="T35" fmla="*/ 42 h 280"/>
                <a:gd name="T36" fmla="*/ 0 w 178"/>
                <a:gd name="T37" fmla="*/ 13 h 280"/>
                <a:gd name="T38" fmla="*/ 1 w 178"/>
                <a:gd name="T39" fmla="*/ 7 h 280"/>
                <a:gd name="T40" fmla="*/ 4 w 178"/>
                <a:gd name="T41" fmla="*/ 3 h 280"/>
                <a:gd name="T42" fmla="*/ 7 w 178"/>
                <a:gd name="T43" fmla="*/ 1 h 280"/>
                <a:gd name="T44" fmla="*/ 13 w 178"/>
                <a:gd name="T45" fmla="*/ 0 h 280"/>
                <a:gd name="T46" fmla="*/ 165 w 178"/>
                <a:gd name="T47" fmla="*/ 0 h 280"/>
                <a:gd name="T48" fmla="*/ 168 w 178"/>
                <a:gd name="T49" fmla="*/ 0 h 280"/>
                <a:gd name="T50" fmla="*/ 172 w 178"/>
                <a:gd name="T51" fmla="*/ 1 h 280"/>
                <a:gd name="T52" fmla="*/ 174 w 178"/>
                <a:gd name="T53" fmla="*/ 3 h 280"/>
                <a:gd name="T54" fmla="*/ 176 w 178"/>
                <a:gd name="T55" fmla="*/ 6 h 280"/>
                <a:gd name="T56" fmla="*/ 178 w 178"/>
                <a:gd name="T57" fmla="*/ 8 h 280"/>
                <a:gd name="T58" fmla="*/ 178 w 178"/>
                <a:gd name="T59" fmla="*/ 12 h 280"/>
                <a:gd name="T60" fmla="*/ 178 w 178"/>
                <a:gd name="T61" fmla="*/ 15 h 280"/>
                <a:gd name="T62" fmla="*/ 177 w 178"/>
                <a:gd name="T63" fmla="*/ 17 h 280"/>
                <a:gd name="T64" fmla="*/ 76 w 178"/>
                <a:gd name="T65" fmla="*/ 270 h 280"/>
                <a:gd name="T66" fmla="*/ 74 w 178"/>
                <a:gd name="T67" fmla="*/ 275 h 280"/>
                <a:gd name="T68" fmla="*/ 72 w 178"/>
                <a:gd name="T69" fmla="*/ 277 h 280"/>
                <a:gd name="T70" fmla="*/ 67 w 178"/>
                <a:gd name="T71" fmla="*/ 279 h 280"/>
                <a:gd name="T72" fmla="*/ 64 w 178"/>
                <a:gd name="T73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8" h="280">
                  <a:moveTo>
                    <a:pt x="64" y="280"/>
                  </a:moveTo>
                  <a:lnTo>
                    <a:pt x="62" y="279"/>
                  </a:lnTo>
                  <a:lnTo>
                    <a:pt x="60" y="278"/>
                  </a:lnTo>
                  <a:lnTo>
                    <a:pt x="56" y="276"/>
                  </a:lnTo>
                  <a:lnTo>
                    <a:pt x="52" y="271"/>
                  </a:lnTo>
                  <a:lnTo>
                    <a:pt x="51" y="267"/>
                  </a:lnTo>
                  <a:lnTo>
                    <a:pt x="52" y="262"/>
                  </a:lnTo>
                  <a:lnTo>
                    <a:pt x="147" y="24"/>
                  </a:lnTo>
                  <a:lnTo>
                    <a:pt x="26" y="24"/>
                  </a:lnTo>
                  <a:lnTo>
                    <a:pt x="26" y="42"/>
                  </a:lnTo>
                  <a:lnTo>
                    <a:pt x="24" y="47"/>
                  </a:lnTo>
                  <a:lnTo>
                    <a:pt x="21" y="50"/>
                  </a:lnTo>
                  <a:lnTo>
                    <a:pt x="18" y="53"/>
                  </a:lnTo>
                  <a:lnTo>
                    <a:pt x="13" y="54"/>
                  </a:lnTo>
                  <a:lnTo>
                    <a:pt x="7" y="53"/>
                  </a:lnTo>
                  <a:lnTo>
                    <a:pt x="4" y="50"/>
                  </a:lnTo>
                  <a:lnTo>
                    <a:pt x="1" y="47"/>
                  </a:lnTo>
                  <a:lnTo>
                    <a:pt x="0" y="42"/>
                  </a:lnTo>
                  <a:lnTo>
                    <a:pt x="0" y="13"/>
                  </a:lnTo>
                  <a:lnTo>
                    <a:pt x="1" y="7"/>
                  </a:lnTo>
                  <a:lnTo>
                    <a:pt x="4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65" y="0"/>
                  </a:lnTo>
                  <a:lnTo>
                    <a:pt x="168" y="0"/>
                  </a:lnTo>
                  <a:lnTo>
                    <a:pt x="172" y="1"/>
                  </a:lnTo>
                  <a:lnTo>
                    <a:pt x="174" y="3"/>
                  </a:lnTo>
                  <a:lnTo>
                    <a:pt x="176" y="6"/>
                  </a:lnTo>
                  <a:lnTo>
                    <a:pt x="178" y="8"/>
                  </a:lnTo>
                  <a:lnTo>
                    <a:pt x="178" y="12"/>
                  </a:lnTo>
                  <a:lnTo>
                    <a:pt x="178" y="15"/>
                  </a:lnTo>
                  <a:lnTo>
                    <a:pt x="177" y="17"/>
                  </a:lnTo>
                  <a:lnTo>
                    <a:pt x="76" y="270"/>
                  </a:lnTo>
                  <a:lnTo>
                    <a:pt x="74" y="275"/>
                  </a:lnTo>
                  <a:lnTo>
                    <a:pt x="72" y="277"/>
                  </a:lnTo>
                  <a:lnTo>
                    <a:pt x="67" y="279"/>
                  </a:lnTo>
                  <a:lnTo>
                    <a:pt x="64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7">
              <a:extLst>
                <a:ext uri="{FF2B5EF4-FFF2-40B4-BE49-F238E27FC236}">
                  <a16:creationId xmlns:a16="http://schemas.microsoft.com/office/drawing/2014/main" id="{AADB0943-0F54-4E1B-B9A8-8A136AD5B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888" y="4645026"/>
              <a:ext cx="49213" cy="9525"/>
            </a:xfrm>
            <a:custGeom>
              <a:avLst/>
              <a:gdLst>
                <a:gd name="T0" fmla="*/ 110 w 123"/>
                <a:gd name="T1" fmla="*/ 26 h 26"/>
                <a:gd name="T2" fmla="*/ 13 w 123"/>
                <a:gd name="T3" fmla="*/ 26 h 26"/>
                <a:gd name="T4" fmla="*/ 8 w 123"/>
                <a:gd name="T5" fmla="*/ 25 h 26"/>
                <a:gd name="T6" fmla="*/ 5 w 123"/>
                <a:gd name="T7" fmla="*/ 23 h 26"/>
                <a:gd name="T8" fmla="*/ 1 w 123"/>
                <a:gd name="T9" fmla="*/ 19 h 26"/>
                <a:gd name="T10" fmla="*/ 0 w 123"/>
                <a:gd name="T11" fmla="*/ 13 h 26"/>
                <a:gd name="T12" fmla="*/ 1 w 123"/>
                <a:gd name="T13" fmla="*/ 9 h 26"/>
                <a:gd name="T14" fmla="*/ 5 w 123"/>
                <a:gd name="T15" fmla="*/ 5 h 26"/>
                <a:gd name="T16" fmla="*/ 8 w 123"/>
                <a:gd name="T17" fmla="*/ 2 h 26"/>
                <a:gd name="T18" fmla="*/ 13 w 123"/>
                <a:gd name="T19" fmla="*/ 0 h 26"/>
                <a:gd name="T20" fmla="*/ 110 w 123"/>
                <a:gd name="T21" fmla="*/ 0 h 26"/>
                <a:gd name="T22" fmla="*/ 114 w 123"/>
                <a:gd name="T23" fmla="*/ 2 h 26"/>
                <a:gd name="T24" fmla="*/ 118 w 123"/>
                <a:gd name="T25" fmla="*/ 5 h 26"/>
                <a:gd name="T26" fmla="*/ 122 w 123"/>
                <a:gd name="T27" fmla="*/ 9 h 26"/>
                <a:gd name="T28" fmla="*/ 123 w 123"/>
                <a:gd name="T29" fmla="*/ 13 h 26"/>
                <a:gd name="T30" fmla="*/ 122 w 123"/>
                <a:gd name="T31" fmla="*/ 19 h 26"/>
                <a:gd name="T32" fmla="*/ 118 w 123"/>
                <a:gd name="T33" fmla="*/ 23 h 26"/>
                <a:gd name="T34" fmla="*/ 114 w 123"/>
                <a:gd name="T35" fmla="*/ 25 h 26"/>
                <a:gd name="T36" fmla="*/ 110 w 123"/>
                <a:gd name="T3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" h="26">
                  <a:moveTo>
                    <a:pt x="110" y="26"/>
                  </a:moveTo>
                  <a:lnTo>
                    <a:pt x="13" y="26"/>
                  </a:lnTo>
                  <a:lnTo>
                    <a:pt x="8" y="25"/>
                  </a:lnTo>
                  <a:lnTo>
                    <a:pt x="5" y="23"/>
                  </a:lnTo>
                  <a:lnTo>
                    <a:pt x="1" y="19"/>
                  </a:lnTo>
                  <a:lnTo>
                    <a:pt x="0" y="13"/>
                  </a:lnTo>
                  <a:lnTo>
                    <a:pt x="1" y="9"/>
                  </a:lnTo>
                  <a:lnTo>
                    <a:pt x="5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10" y="0"/>
                  </a:lnTo>
                  <a:lnTo>
                    <a:pt x="114" y="2"/>
                  </a:lnTo>
                  <a:lnTo>
                    <a:pt x="118" y="5"/>
                  </a:lnTo>
                  <a:lnTo>
                    <a:pt x="122" y="9"/>
                  </a:lnTo>
                  <a:lnTo>
                    <a:pt x="123" y="13"/>
                  </a:lnTo>
                  <a:lnTo>
                    <a:pt x="122" y="19"/>
                  </a:lnTo>
                  <a:lnTo>
                    <a:pt x="118" y="23"/>
                  </a:lnTo>
                  <a:lnTo>
                    <a:pt x="114" y="25"/>
                  </a:lnTo>
                  <a:lnTo>
                    <a:pt x="11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007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11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C0A77B6-F4E0-4D4F-AB01-CA2921C550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0152238"/>
              </p:ext>
            </p:extLst>
          </p:nvPr>
        </p:nvGraphicFramePr>
        <p:xfrm>
          <a:off x="3829050" y="1154641"/>
          <a:ext cx="7747000" cy="4842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D6A59FE-B033-42B0-9F0F-F22C8C2E68EC}"/>
              </a:ext>
            </a:extLst>
          </p:cNvPr>
          <p:cNvSpPr/>
          <p:nvPr/>
        </p:nvSpPr>
        <p:spPr>
          <a:xfrm>
            <a:off x="615950" y="1286629"/>
            <a:ext cx="3098800" cy="2247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33A5FA-7FAD-4D4D-9C96-FA9D18B71FF0}"/>
              </a:ext>
            </a:extLst>
          </p:cNvPr>
          <p:cNvSpPr txBox="1"/>
          <p:nvPr/>
        </p:nvSpPr>
        <p:spPr>
          <a:xfrm>
            <a:off x="1593850" y="1940522"/>
            <a:ext cx="1943100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Nam </a:t>
            </a:r>
            <a:r>
              <a:rPr lang="en-US" sz="1400" dirty="0" err="1">
                <a:solidFill>
                  <a:schemeClr val="bg1"/>
                </a:solidFill>
              </a:rPr>
              <a:t>venenatis</a:t>
            </a:r>
            <a:r>
              <a:rPr lang="en-US" sz="1400" dirty="0">
                <a:solidFill>
                  <a:schemeClr val="bg1"/>
                </a:solidFill>
              </a:rPr>
              <a:t> mi </a:t>
            </a:r>
            <a:r>
              <a:rPr lang="en-US" sz="1400" dirty="0" err="1">
                <a:solidFill>
                  <a:schemeClr val="bg1"/>
                </a:solidFill>
              </a:rPr>
              <a:t>neque</a:t>
            </a:r>
            <a:r>
              <a:rPr lang="en-US" sz="1400" dirty="0">
                <a:solidFill>
                  <a:schemeClr val="bg1"/>
                </a:solidFill>
              </a:rPr>
              <a:t>, non </a:t>
            </a:r>
            <a:r>
              <a:rPr lang="en-US" sz="1400" dirty="0" err="1">
                <a:solidFill>
                  <a:schemeClr val="bg1"/>
                </a:solidFill>
              </a:rPr>
              <a:t>elementum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mauris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FEE0E-331B-4ECF-8017-92D683FDCE74}"/>
              </a:ext>
            </a:extLst>
          </p:cNvPr>
          <p:cNvSpPr txBox="1"/>
          <p:nvPr/>
        </p:nvSpPr>
        <p:spPr>
          <a:xfrm>
            <a:off x="1593850" y="1587975"/>
            <a:ext cx="19431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58789B-3258-4AC6-8C38-D5447ABD2B74}"/>
              </a:ext>
            </a:extLst>
          </p:cNvPr>
          <p:cNvGrpSpPr/>
          <p:nvPr/>
        </p:nvGrpSpPr>
        <p:grpSpPr>
          <a:xfrm>
            <a:off x="840566" y="1587975"/>
            <a:ext cx="541278" cy="541278"/>
            <a:chOff x="4559300" y="2365375"/>
            <a:chExt cx="236538" cy="236538"/>
          </a:xfrm>
          <a:solidFill>
            <a:schemeClr val="bg1"/>
          </a:solidFill>
        </p:grpSpPr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31D5EDB4-4309-4633-993D-0F4B3B9246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9300" y="2365375"/>
              <a:ext cx="236538" cy="236538"/>
            </a:xfrm>
            <a:custGeom>
              <a:avLst/>
              <a:gdLst>
                <a:gd name="T0" fmla="*/ 242 w 597"/>
                <a:gd name="T1" fmla="*/ 26 h 597"/>
                <a:gd name="T2" fmla="*/ 177 w 597"/>
                <a:gd name="T3" fmla="*/ 48 h 597"/>
                <a:gd name="T4" fmla="*/ 121 w 597"/>
                <a:gd name="T5" fmla="*/ 85 h 597"/>
                <a:gd name="T6" fmla="*/ 75 w 597"/>
                <a:gd name="T7" fmla="*/ 132 h 597"/>
                <a:gd name="T8" fmla="*/ 43 w 597"/>
                <a:gd name="T9" fmla="*/ 190 h 597"/>
                <a:gd name="T10" fmla="*/ 23 w 597"/>
                <a:gd name="T11" fmla="*/ 256 h 597"/>
                <a:gd name="T12" fmla="*/ 22 w 597"/>
                <a:gd name="T13" fmla="*/ 327 h 597"/>
                <a:gd name="T14" fmla="*/ 37 w 597"/>
                <a:gd name="T15" fmla="*/ 395 h 597"/>
                <a:gd name="T16" fmla="*/ 67 w 597"/>
                <a:gd name="T17" fmla="*/ 454 h 597"/>
                <a:gd name="T18" fmla="*/ 112 w 597"/>
                <a:gd name="T19" fmla="*/ 505 h 597"/>
                <a:gd name="T20" fmla="*/ 166 w 597"/>
                <a:gd name="T21" fmla="*/ 543 h 597"/>
                <a:gd name="T22" fmla="*/ 228 w 597"/>
                <a:gd name="T23" fmla="*/ 567 h 597"/>
                <a:gd name="T24" fmla="*/ 298 w 597"/>
                <a:gd name="T25" fmla="*/ 577 h 597"/>
                <a:gd name="T26" fmla="*/ 368 w 597"/>
                <a:gd name="T27" fmla="*/ 567 h 597"/>
                <a:gd name="T28" fmla="*/ 430 w 597"/>
                <a:gd name="T29" fmla="*/ 543 h 597"/>
                <a:gd name="T30" fmla="*/ 485 w 597"/>
                <a:gd name="T31" fmla="*/ 505 h 597"/>
                <a:gd name="T32" fmla="*/ 528 w 597"/>
                <a:gd name="T33" fmla="*/ 454 h 597"/>
                <a:gd name="T34" fmla="*/ 560 w 597"/>
                <a:gd name="T35" fmla="*/ 395 h 597"/>
                <a:gd name="T36" fmla="*/ 575 w 597"/>
                <a:gd name="T37" fmla="*/ 327 h 597"/>
                <a:gd name="T38" fmla="*/ 573 w 597"/>
                <a:gd name="T39" fmla="*/ 256 h 597"/>
                <a:gd name="T40" fmla="*/ 554 w 597"/>
                <a:gd name="T41" fmla="*/ 190 h 597"/>
                <a:gd name="T42" fmla="*/ 521 w 597"/>
                <a:gd name="T43" fmla="*/ 132 h 597"/>
                <a:gd name="T44" fmla="*/ 474 w 597"/>
                <a:gd name="T45" fmla="*/ 85 h 597"/>
                <a:gd name="T46" fmla="*/ 418 w 597"/>
                <a:gd name="T47" fmla="*/ 48 h 597"/>
                <a:gd name="T48" fmla="*/ 355 w 597"/>
                <a:gd name="T49" fmla="*/ 26 h 597"/>
                <a:gd name="T50" fmla="*/ 298 w 597"/>
                <a:gd name="T51" fmla="*/ 597 h 597"/>
                <a:gd name="T52" fmla="*/ 224 w 597"/>
                <a:gd name="T53" fmla="*/ 587 h 597"/>
                <a:gd name="T54" fmla="*/ 156 w 597"/>
                <a:gd name="T55" fmla="*/ 561 h 597"/>
                <a:gd name="T56" fmla="*/ 98 w 597"/>
                <a:gd name="T57" fmla="*/ 519 h 597"/>
                <a:gd name="T58" fmla="*/ 51 w 597"/>
                <a:gd name="T59" fmla="*/ 465 h 597"/>
                <a:gd name="T60" fmla="*/ 19 w 597"/>
                <a:gd name="T61" fmla="*/ 401 h 597"/>
                <a:gd name="T62" fmla="*/ 1 w 597"/>
                <a:gd name="T63" fmla="*/ 329 h 597"/>
                <a:gd name="T64" fmla="*/ 4 w 597"/>
                <a:gd name="T65" fmla="*/ 253 h 597"/>
                <a:gd name="T66" fmla="*/ 24 w 597"/>
                <a:gd name="T67" fmla="*/ 183 h 597"/>
                <a:gd name="T68" fmla="*/ 60 w 597"/>
                <a:gd name="T69" fmla="*/ 120 h 597"/>
                <a:gd name="T70" fmla="*/ 108 w 597"/>
                <a:gd name="T71" fmla="*/ 68 h 597"/>
                <a:gd name="T72" fmla="*/ 169 w 597"/>
                <a:gd name="T73" fmla="*/ 30 h 597"/>
                <a:gd name="T74" fmla="*/ 238 w 597"/>
                <a:gd name="T75" fmla="*/ 7 h 597"/>
                <a:gd name="T76" fmla="*/ 314 w 597"/>
                <a:gd name="T77" fmla="*/ 1 h 597"/>
                <a:gd name="T78" fmla="*/ 387 w 597"/>
                <a:gd name="T79" fmla="*/ 14 h 597"/>
                <a:gd name="T80" fmla="*/ 453 w 597"/>
                <a:gd name="T81" fmla="*/ 44 h 597"/>
                <a:gd name="T82" fmla="*/ 509 w 597"/>
                <a:gd name="T83" fmla="*/ 88 h 597"/>
                <a:gd name="T84" fmla="*/ 553 w 597"/>
                <a:gd name="T85" fmla="*/ 144 h 597"/>
                <a:gd name="T86" fmla="*/ 582 w 597"/>
                <a:gd name="T87" fmla="*/ 210 h 597"/>
                <a:gd name="T88" fmla="*/ 595 w 597"/>
                <a:gd name="T89" fmla="*/ 283 h 597"/>
                <a:gd name="T90" fmla="*/ 590 w 597"/>
                <a:gd name="T91" fmla="*/ 359 h 597"/>
                <a:gd name="T92" fmla="*/ 566 w 597"/>
                <a:gd name="T93" fmla="*/ 428 h 597"/>
                <a:gd name="T94" fmla="*/ 528 w 597"/>
                <a:gd name="T95" fmla="*/ 487 h 597"/>
                <a:gd name="T96" fmla="*/ 477 w 597"/>
                <a:gd name="T97" fmla="*/ 537 h 597"/>
                <a:gd name="T98" fmla="*/ 414 w 597"/>
                <a:gd name="T99" fmla="*/ 573 h 597"/>
                <a:gd name="T100" fmla="*/ 344 w 597"/>
                <a:gd name="T101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7" h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30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5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2"/>
                  </a:lnTo>
                  <a:lnTo>
                    <a:pt x="84" y="121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6"/>
                  </a:lnTo>
                  <a:lnTo>
                    <a:pt x="48" y="179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2"/>
                  </a:lnTo>
                  <a:lnTo>
                    <a:pt x="22" y="327"/>
                  </a:lnTo>
                  <a:lnTo>
                    <a:pt x="23" y="341"/>
                  </a:lnTo>
                  <a:lnTo>
                    <a:pt x="25" y="355"/>
                  </a:lnTo>
                  <a:lnTo>
                    <a:pt x="28" y="368"/>
                  </a:lnTo>
                  <a:lnTo>
                    <a:pt x="33" y="382"/>
                  </a:lnTo>
                  <a:lnTo>
                    <a:pt x="37" y="395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6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1"/>
                  </a:lnTo>
                  <a:lnTo>
                    <a:pt x="143" y="530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4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7"/>
                  </a:lnTo>
                  <a:lnTo>
                    <a:pt x="242" y="571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1"/>
                  </a:lnTo>
                  <a:lnTo>
                    <a:pt x="368" y="567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4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30"/>
                  </a:lnTo>
                  <a:lnTo>
                    <a:pt x="465" y="521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6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5"/>
                  </a:lnTo>
                  <a:lnTo>
                    <a:pt x="564" y="382"/>
                  </a:lnTo>
                  <a:lnTo>
                    <a:pt x="567" y="368"/>
                  </a:lnTo>
                  <a:lnTo>
                    <a:pt x="571" y="355"/>
                  </a:lnTo>
                  <a:lnTo>
                    <a:pt x="573" y="341"/>
                  </a:lnTo>
                  <a:lnTo>
                    <a:pt x="575" y="327"/>
                  </a:lnTo>
                  <a:lnTo>
                    <a:pt x="576" y="312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9"/>
                  </a:lnTo>
                  <a:lnTo>
                    <a:pt x="543" y="166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1"/>
                  </a:lnTo>
                  <a:lnTo>
                    <a:pt x="504" y="112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5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30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7"/>
                  </a:moveTo>
                  <a:lnTo>
                    <a:pt x="283" y="597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0"/>
                  </a:lnTo>
                  <a:lnTo>
                    <a:pt x="224" y="587"/>
                  </a:lnTo>
                  <a:lnTo>
                    <a:pt x="210" y="584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8"/>
                  </a:lnTo>
                  <a:lnTo>
                    <a:pt x="68" y="487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0"/>
                  </a:lnTo>
                  <a:lnTo>
                    <a:pt x="30" y="428"/>
                  </a:lnTo>
                  <a:lnTo>
                    <a:pt x="24" y="414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4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6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8"/>
                  </a:lnTo>
                  <a:lnTo>
                    <a:pt x="120" y="60"/>
                  </a:lnTo>
                  <a:lnTo>
                    <a:pt x="132" y="51"/>
                  </a:lnTo>
                  <a:lnTo>
                    <a:pt x="144" y="44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4"/>
                  </a:lnTo>
                  <a:lnTo>
                    <a:pt x="268" y="3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3"/>
                  </a:lnTo>
                  <a:lnTo>
                    <a:pt x="344" y="4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4"/>
                  </a:lnTo>
                  <a:lnTo>
                    <a:pt x="465" y="51"/>
                  </a:lnTo>
                  <a:lnTo>
                    <a:pt x="477" y="60"/>
                  </a:lnTo>
                  <a:lnTo>
                    <a:pt x="487" y="68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6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4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4"/>
                  </a:lnTo>
                  <a:lnTo>
                    <a:pt x="566" y="428"/>
                  </a:lnTo>
                  <a:lnTo>
                    <a:pt x="560" y="440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7"/>
                  </a:lnTo>
                  <a:lnTo>
                    <a:pt x="519" y="498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4"/>
                  </a:lnTo>
                  <a:lnTo>
                    <a:pt x="373" y="587"/>
                  </a:lnTo>
                  <a:lnTo>
                    <a:pt x="358" y="590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7"/>
                  </a:lnTo>
                  <a:lnTo>
                    <a:pt x="298" y="5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id="{2CC5BA1A-88E6-479F-AC71-28E51E357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8513" y="2397125"/>
              <a:ext cx="138113" cy="173038"/>
            </a:xfrm>
            <a:custGeom>
              <a:avLst/>
              <a:gdLst>
                <a:gd name="T0" fmla="*/ 128 w 348"/>
                <a:gd name="T1" fmla="*/ 149 h 437"/>
                <a:gd name="T2" fmla="*/ 134 w 348"/>
                <a:gd name="T3" fmla="*/ 156 h 437"/>
                <a:gd name="T4" fmla="*/ 136 w 348"/>
                <a:gd name="T5" fmla="*/ 386 h 437"/>
                <a:gd name="T6" fmla="*/ 146 w 348"/>
                <a:gd name="T7" fmla="*/ 405 h 437"/>
                <a:gd name="T8" fmla="*/ 166 w 348"/>
                <a:gd name="T9" fmla="*/ 416 h 437"/>
                <a:gd name="T10" fmla="*/ 190 w 348"/>
                <a:gd name="T11" fmla="*/ 414 h 437"/>
                <a:gd name="T12" fmla="*/ 207 w 348"/>
                <a:gd name="T13" fmla="*/ 400 h 437"/>
                <a:gd name="T14" fmla="*/ 213 w 348"/>
                <a:gd name="T15" fmla="*/ 377 h 437"/>
                <a:gd name="T16" fmla="*/ 215 w 348"/>
                <a:gd name="T17" fmla="*/ 154 h 437"/>
                <a:gd name="T18" fmla="*/ 223 w 348"/>
                <a:gd name="T19" fmla="*/ 149 h 437"/>
                <a:gd name="T20" fmla="*/ 231 w 348"/>
                <a:gd name="T21" fmla="*/ 151 h 437"/>
                <a:gd name="T22" fmla="*/ 293 w 348"/>
                <a:gd name="T23" fmla="*/ 212 h 437"/>
                <a:gd name="T24" fmla="*/ 308 w 348"/>
                <a:gd name="T25" fmla="*/ 213 h 437"/>
                <a:gd name="T26" fmla="*/ 321 w 348"/>
                <a:gd name="T27" fmla="*/ 207 h 437"/>
                <a:gd name="T28" fmla="*/ 328 w 348"/>
                <a:gd name="T29" fmla="*/ 194 h 437"/>
                <a:gd name="T30" fmla="*/ 327 w 348"/>
                <a:gd name="T31" fmla="*/ 180 h 437"/>
                <a:gd name="T32" fmla="*/ 174 w 348"/>
                <a:gd name="T33" fmla="*/ 24 h 437"/>
                <a:gd name="T34" fmla="*/ 22 w 348"/>
                <a:gd name="T35" fmla="*/ 180 h 437"/>
                <a:gd name="T36" fmla="*/ 20 w 348"/>
                <a:gd name="T37" fmla="*/ 194 h 437"/>
                <a:gd name="T38" fmla="*/ 28 w 348"/>
                <a:gd name="T39" fmla="*/ 207 h 437"/>
                <a:gd name="T40" fmla="*/ 41 w 348"/>
                <a:gd name="T41" fmla="*/ 213 h 437"/>
                <a:gd name="T42" fmla="*/ 55 w 348"/>
                <a:gd name="T43" fmla="*/ 212 h 437"/>
                <a:gd name="T44" fmla="*/ 117 w 348"/>
                <a:gd name="T45" fmla="*/ 151 h 437"/>
                <a:gd name="T46" fmla="*/ 174 w 348"/>
                <a:gd name="T47" fmla="*/ 437 h 437"/>
                <a:gd name="T48" fmla="*/ 156 w 348"/>
                <a:gd name="T49" fmla="*/ 434 h 437"/>
                <a:gd name="T50" fmla="*/ 141 w 348"/>
                <a:gd name="T51" fmla="*/ 427 h 437"/>
                <a:gd name="T52" fmla="*/ 128 w 348"/>
                <a:gd name="T53" fmla="*/ 415 h 437"/>
                <a:gd name="T54" fmla="*/ 119 w 348"/>
                <a:gd name="T55" fmla="*/ 401 h 437"/>
                <a:gd name="T56" fmla="*/ 115 w 348"/>
                <a:gd name="T57" fmla="*/ 384 h 437"/>
                <a:gd name="T58" fmla="*/ 77 w 348"/>
                <a:gd name="T59" fmla="*/ 221 h 437"/>
                <a:gd name="T60" fmla="*/ 53 w 348"/>
                <a:gd name="T61" fmla="*/ 232 h 437"/>
                <a:gd name="T62" fmla="*/ 28 w 348"/>
                <a:gd name="T63" fmla="*/ 230 h 437"/>
                <a:gd name="T64" fmla="*/ 7 w 348"/>
                <a:gd name="T65" fmla="*/ 213 h 437"/>
                <a:gd name="T66" fmla="*/ 0 w 348"/>
                <a:gd name="T67" fmla="*/ 189 h 437"/>
                <a:gd name="T68" fmla="*/ 7 w 348"/>
                <a:gd name="T69" fmla="*/ 164 h 437"/>
                <a:gd name="T70" fmla="*/ 170 w 348"/>
                <a:gd name="T71" fmla="*/ 0 h 437"/>
                <a:gd name="T72" fmla="*/ 181 w 348"/>
                <a:gd name="T73" fmla="*/ 4 h 437"/>
                <a:gd name="T74" fmla="*/ 345 w 348"/>
                <a:gd name="T75" fmla="*/ 172 h 437"/>
                <a:gd name="T76" fmla="*/ 347 w 348"/>
                <a:gd name="T77" fmla="*/ 197 h 437"/>
                <a:gd name="T78" fmla="*/ 335 w 348"/>
                <a:gd name="T79" fmla="*/ 221 h 437"/>
                <a:gd name="T80" fmla="*/ 312 w 348"/>
                <a:gd name="T81" fmla="*/ 232 h 437"/>
                <a:gd name="T82" fmla="*/ 286 w 348"/>
                <a:gd name="T83" fmla="*/ 230 h 437"/>
                <a:gd name="T84" fmla="*/ 234 w 348"/>
                <a:gd name="T85" fmla="*/ 183 h 437"/>
                <a:gd name="T86" fmla="*/ 233 w 348"/>
                <a:gd name="T87" fmla="*/ 389 h 437"/>
                <a:gd name="T88" fmla="*/ 226 w 348"/>
                <a:gd name="T89" fmla="*/ 406 h 437"/>
                <a:gd name="T90" fmla="*/ 217 w 348"/>
                <a:gd name="T91" fmla="*/ 419 h 437"/>
                <a:gd name="T92" fmla="*/ 203 w 348"/>
                <a:gd name="T93" fmla="*/ 430 h 437"/>
                <a:gd name="T94" fmla="*/ 186 w 348"/>
                <a:gd name="T95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8" h="437">
                  <a:moveTo>
                    <a:pt x="125" y="149"/>
                  </a:moveTo>
                  <a:lnTo>
                    <a:pt x="127" y="149"/>
                  </a:lnTo>
                  <a:lnTo>
                    <a:pt x="128" y="149"/>
                  </a:lnTo>
                  <a:lnTo>
                    <a:pt x="131" y="151"/>
                  </a:lnTo>
                  <a:lnTo>
                    <a:pt x="132" y="154"/>
                  </a:lnTo>
                  <a:lnTo>
                    <a:pt x="134" y="156"/>
                  </a:lnTo>
                  <a:lnTo>
                    <a:pt x="134" y="159"/>
                  </a:lnTo>
                  <a:lnTo>
                    <a:pt x="134" y="377"/>
                  </a:lnTo>
                  <a:lnTo>
                    <a:pt x="136" y="386"/>
                  </a:lnTo>
                  <a:lnTo>
                    <a:pt x="138" y="393"/>
                  </a:lnTo>
                  <a:lnTo>
                    <a:pt x="141" y="400"/>
                  </a:lnTo>
                  <a:lnTo>
                    <a:pt x="146" y="405"/>
                  </a:lnTo>
                  <a:lnTo>
                    <a:pt x="152" y="411"/>
                  </a:lnTo>
                  <a:lnTo>
                    <a:pt x="158" y="414"/>
                  </a:lnTo>
                  <a:lnTo>
                    <a:pt x="166" y="416"/>
                  </a:lnTo>
                  <a:lnTo>
                    <a:pt x="174" y="417"/>
                  </a:lnTo>
                  <a:lnTo>
                    <a:pt x="182" y="416"/>
                  </a:lnTo>
                  <a:lnTo>
                    <a:pt x="190" y="414"/>
                  </a:lnTo>
                  <a:lnTo>
                    <a:pt x="196" y="411"/>
                  </a:lnTo>
                  <a:lnTo>
                    <a:pt x="203" y="405"/>
                  </a:lnTo>
                  <a:lnTo>
                    <a:pt x="207" y="400"/>
                  </a:lnTo>
                  <a:lnTo>
                    <a:pt x="211" y="393"/>
                  </a:lnTo>
                  <a:lnTo>
                    <a:pt x="213" y="386"/>
                  </a:lnTo>
                  <a:lnTo>
                    <a:pt x="213" y="377"/>
                  </a:lnTo>
                  <a:lnTo>
                    <a:pt x="213" y="159"/>
                  </a:lnTo>
                  <a:lnTo>
                    <a:pt x="214" y="156"/>
                  </a:lnTo>
                  <a:lnTo>
                    <a:pt x="215" y="154"/>
                  </a:lnTo>
                  <a:lnTo>
                    <a:pt x="218" y="151"/>
                  </a:lnTo>
                  <a:lnTo>
                    <a:pt x="220" y="149"/>
                  </a:lnTo>
                  <a:lnTo>
                    <a:pt x="223" y="149"/>
                  </a:lnTo>
                  <a:lnTo>
                    <a:pt x="225" y="149"/>
                  </a:lnTo>
                  <a:lnTo>
                    <a:pt x="228" y="150"/>
                  </a:lnTo>
                  <a:lnTo>
                    <a:pt x="231" y="151"/>
                  </a:lnTo>
                  <a:lnTo>
                    <a:pt x="286" y="207"/>
                  </a:lnTo>
                  <a:lnTo>
                    <a:pt x="289" y="210"/>
                  </a:lnTo>
                  <a:lnTo>
                    <a:pt x="293" y="212"/>
                  </a:lnTo>
                  <a:lnTo>
                    <a:pt x="299" y="213"/>
                  </a:lnTo>
                  <a:lnTo>
                    <a:pt x="303" y="214"/>
                  </a:lnTo>
                  <a:lnTo>
                    <a:pt x="308" y="213"/>
                  </a:lnTo>
                  <a:lnTo>
                    <a:pt x="313" y="212"/>
                  </a:lnTo>
                  <a:lnTo>
                    <a:pt x="317" y="210"/>
                  </a:lnTo>
                  <a:lnTo>
                    <a:pt x="321" y="207"/>
                  </a:lnTo>
                  <a:lnTo>
                    <a:pt x="325" y="202"/>
                  </a:lnTo>
                  <a:lnTo>
                    <a:pt x="327" y="198"/>
                  </a:lnTo>
                  <a:lnTo>
                    <a:pt x="328" y="194"/>
                  </a:lnTo>
                  <a:lnTo>
                    <a:pt x="329" y="189"/>
                  </a:lnTo>
                  <a:lnTo>
                    <a:pt x="328" y="184"/>
                  </a:lnTo>
                  <a:lnTo>
                    <a:pt x="327" y="180"/>
                  </a:lnTo>
                  <a:lnTo>
                    <a:pt x="325" y="175"/>
                  </a:lnTo>
                  <a:lnTo>
                    <a:pt x="321" y="171"/>
                  </a:lnTo>
                  <a:lnTo>
                    <a:pt x="174" y="24"/>
                  </a:lnTo>
                  <a:lnTo>
                    <a:pt x="28" y="171"/>
                  </a:lnTo>
                  <a:lnTo>
                    <a:pt x="24" y="175"/>
                  </a:lnTo>
                  <a:lnTo>
                    <a:pt x="22" y="180"/>
                  </a:lnTo>
                  <a:lnTo>
                    <a:pt x="20" y="184"/>
                  </a:lnTo>
                  <a:lnTo>
                    <a:pt x="20" y="189"/>
                  </a:lnTo>
                  <a:lnTo>
                    <a:pt x="20" y="194"/>
                  </a:lnTo>
                  <a:lnTo>
                    <a:pt x="22" y="198"/>
                  </a:lnTo>
                  <a:lnTo>
                    <a:pt x="24" y="202"/>
                  </a:lnTo>
                  <a:lnTo>
                    <a:pt x="28" y="207"/>
                  </a:lnTo>
                  <a:lnTo>
                    <a:pt x="31" y="210"/>
                  </a:lnTo>
                  <a:lnTo>
                    <a:pt x="35" y="212"/>
                  </a:lnTo>
                  <a:lnTo>
                    <a:pt x="41" y="213"/>
                  </a:lnTo>
                  <a:lnTo>
                    <a:pt x="45" y="214"/>
                  </a:lnTo>
                  <a:lnTo>
                    <a:pt x="50" y="213"/>
                  </a:lnTo>
                  <a:lnTo>
                    <a:pt x="55" y="212"/>
                  </a:lnTo>
                  <a:lnTo>
                    <a:pt x="59" y="210"/>
                  </a:lnTo>
                  <a:lnTo>
                    <a:pt x="63" y="207"/>
                  </a:lnTo>
                  <a:lnTo>
                    <a:pt x="117" y="151"/>
                  </a:lnTo>
                  <a:lnTo>
                    <a:pt x="120" y="149"/>
                  </a:lnTo>
                  <a:lnTo>
                    <a:pt x="125" y="149"/>
                  </a:lnTo>
                  <a:close/>
                  <a:moveTo>
                    <a:pt x="174" y="437"/>
                  </a:moveTo>
                  <a:lnTo>
                    <a:pt x="168" y="437"/>
                  </a:lnTo>
                  <a:lnTo>
                    <a:pt x="163" y="436"/>
                  </a:lnTo>
                  <a:lnTo>
                    <a:pt x="156" y="434"/>
                  </a:lnTo>
                  <a:lnTo>
                    <a:pt x="151" y="432"/>
                  </a:lnTo>
                  <a:lnTo>
                    <a:pt x="145" y="430"/>
                  </a:lnTo>
                  <a:lnTo>
                    <a:pt x="141" y="427"/>
                  </a:lnTo>
                  <a:lnTo>
                    <a:pt x="137" y="424"/>
                  </a:lnTo>
                  <a:lnTo>
                    <a:pt x="132" y="419"/>
                  </a:lnTo>
                  <a:lnTo>
                    <a:pt x="128" y="415"/>
                  </a:lnTo>
                  <a:lnTo>
                    <a:pt x="125" y="411"/>
                  </a:lnTo>
                  <a:lnTo>
                    <a:pt x="122" y="406"/>
                  </a:lnTo>
                  <a:lnTo>
                    <a:pt x="119" y="401"/>
                  </a:lnTo>
                  <a:lnTo>
                    <a:pt x="117" y="396"/>
                  </a:lnTo>
                  <a:lnTo>
                    <a:pt x="116" y="389"/>
                  </a:lnTo>
                  <a:lnTo>
                    <a:pt x="115" y="384"/>
                  </a:lnTo>
                  <a:lnTo>
                    <a:pt x="115" y="377"/>
                  </a:lnTo>
                  <a:lnTo>
                    <a:pt x="115" y="183"/>
                  </a:lnTo>
                  <a:lnTo>
                    <a:pt x="77" y="221"/>
                  </a:lnTo>
                  <a:lnTo>
                    <a:pt x="70" y="226"/>
                  </a:lnTo>
                  <a:lnTo>
                    <a:pt x="62" y="230"/>
                  </a:lnTo>
                  <a:lnTo>
                    <a:pt x="53" y="232"/>
                  </a:lnTo>
                  <a:lnTo>
                    <a:pt x="45" y="234"/>
                  </a:lnTo>
                  <a:lnTo>
                    <a:pt x="36" y="232"/>
                  </a:lnTo>
                  <a:lnTo>
                    <a:pt x="28" y="230"/>
                  </a:lnTo>
                  <a:lnTo>
                    <a:pt x="20" y="226"/>
                  </a:lnTo>
                  <a:lnTo>
                    <a:pt x="14" y="221"/>
                  </a:lnTo>
                  <a:lnTo>
                    <a:pt x="7" y="213"/>
                  </a:lnTo>
                  <a:lnTo>
                    <a:pt x="4" y="205"/>
                  </a:lnTo>
                  <a:lnTo>
                    <a:pt x="1" y="197"/>
                  </a:lnTo>
                  <a:lnTo>
                    <a:pt x="0" y="189"/>
                  </a:lnTo>
                  <a:lnTo>
                    <a:pt x="1" y="181"/>
                  </a:lnTo>
                  <a:lnTo>
                    <a:pt x="4" y="172"/>
                  </a:lnTo>
                  <a:lnTo>
                    <a:pt x="7" y="164"/>
                  </a:lnTo>
                  <a:lnTo>
                    <a:pt x="14" y="157"/>
                  </a:lnTo>
                  <a:lnTo>
                    <a:pt x="167" y="4"/>
                  </a:lnTo>
                  <a:lnTo>
                    <a:pt x="170" y="0"/>
                  </a:lnTo>
                  <a:lnTo>
                    <a:pt x="174" y="0"/>
                  </a:lnTo>
                  <a:lnTo>
                    <a:pt x="178" y="0"/>
                  </a:lnTo>
                  <a:lnTo>
                    <a:pt x="181" y="4"/>
                  </a:lnTo>
                  <a:lnTo>
                    <a:pt x="335" y="157"/>
                  </a:lnTo>
                  <a:lnTo>
                    <a:pt x="341" y="164"/>
                  </a:lnTo>
                  <a:lnTo>
                    <a:pt x="345" y="172"/>
                  </a:lnTo>
                  <a:lnTo>
                    <a:pt x="347" y="181"/>
                  </a:lnTo>
                  <a:lnTo>
                    <a:pt x="348" y="189"/>
                  </a:lnTo>
                  <a:lnTo>
                    <a:pt x="347" y="197"/>
                  </a:lnTo>
                  <a:lnTo>
                    <a:pt x="345" y="205"/>
                  </a:lnTo>
                  <a:lnTo>
                    <a:pt x="341" y="213"/>
                  </a:lnTo>
                  <a:lnTo>
                    <a:pt x="335" y="221"/>
                  </a:lnTo>
                  <a:lnTo>
                    <a:pt x="328" y="226"/>
                  </a:lnTo>
                  <a:lnTo>
                    <a:pt x="320" y="230"/>
                  </a:lnTo>
                  <a:lnTo>
                    <a:pt x="312" y="232"/>
                  </a:lnTo>
                  <a:lnTo>
                    <a:pt x="303" y="234"/>
                  </a:lnTo>
                  <a:lnTo>
                    <a:pt x="294" y="232"/>
                  </a:lnTo>
                  <a:lnTo>
                    <a:pt x="286" y="230"/>
                  </a:lnTo>
                  <a:lnTo>
                    <a:pt x="278" y="226"/>
                  </a:lnTo>
                  <a:lnTo>
                    <a:pt x="272" y="221"/>
                  </a:lnTo>
                  <a:lnTo>
                    <a:pt x="234" y="183"/>
                  </a:lnTo>
                  <a:lnTo>
                    <a:pt x="234" y="377"/>
                  </a:lnTo>
                  <a:lnTo>
                    <a:pt x="234" y="384"/>
                  </a:lnTo>
                  <a:lnTo>
                    <a:pt x="233" y="389"/>
                  </a:lnTo>
                  <a:lnTo>
                    <a:pt x="231" y="396"/>
                  </a:lnTo>
                  <a:lnTo>
                    <a:pt x="230" y="401"/>
                  </a:lnTo>
                  <a:lnTo>
                    <a:pt x="226" y="406"/>
                  </a:lnTo>
                  <a:lnTo>
                    <a:pt x="223" y="411"/>
                  </a:lnTo>
                  <a:lnTo>
                    <a:pt x="220" y="415"/>
                  </a:lnTo>
                  <a:lnTo>
                    <a:pt x="217" y="419"/>
                  </a:lnTo>
                  <a:lnTo>
                    <a:pt x="212" y="424"/>
                  </a:lnTo>
                  <a:lnTo>
                    <a:pt x="208" y="427"/>
                  </a:lnTo>
                  <a:lnTo>
                    <a:pt x="203" y="430"/>
                  </a:lnTo>
                  <a:lnTo>
                    <a:pt x="197" y="432"/>
                  </a:lnTo>
                  <a:lnTo>
                    <a:pt x="192" y="434"/>
                  </a:lnTo>
                  <a:lnTo>
                    <a:pt x="186" y="436"/>
                  </a:lnTo>
                  <a:lnTo>
                    <a:pt x="18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1B1A3D6-FA29-4D14-89F0-76432CACC300}"/>
              </a:ext>
            </a:extLst>
          </p:cNvPr>
          <p:cNvSpPr/>
          <p:nvPr/>
        </p:nvSpPr>
        <p:spPr>
          <a:xfrm>
            <a:off x="615950" y="3617685"/>
            <a:ext cx="3098800" cy="22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4B4E24-E2BD-4A0E-AB3A-26B33424D0C9}"/>
              </a:ext>
            </a:extLst>
          </p:cNvPr>
          <p:cNvSpPr txBox="1"/>
          <p:nvPr/>
        </p:nvSpPr>
        <p:spPr>
          <a:xfrm>
            <a:off x="1593850" y="4271578"/>
            <a:ext cx="1943100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Nam </a:t>
            </a:r>
            <a:r>
              <a:rPr lang="en-US" sz="1400" dirty="0" err="1">
                <a:solidFill>
                  <a:schemeClr val="bg1"/>
                </a:solidFill>
              </a:rPr>
              <a:t>venenatis</a:t>
            </a:r>
            <a:r>
              <a:rPr lang="en-US" sz="1400" dirty="0">
                <a:solidFill>
                  <a:schemeClr val="bg1"/>
                </a:solidFill>
              </a:rPr>
              <a:t> mi </a:t>
            </a:r>
            <a:r>
              <a:rPr lang="en-US" sz="1400" dirty="0" err="1">
                <a:solidFill>
                  <a:schemeClr val="bg1"/>
                </a:solidFill>
              </a:rPr>
              <a:t>neque</a:t>
            </a:r>
            <a:r>
              <a:rPr lang="en-US" sz="1400" dirty="0">
                <a:solidFill>
                  <a:schemeClr val="bg1"/>
                </a:solidFill>
              </a:rPr>
              <a:t>, non </a:t>
            </a:r>
            <a:r>
              <a:rPr lang="en-US" sz="1400" dirty="0" err="1">
                <a:solidFill>
                  <a:schemeClr val="bg1"/>
                </a:solidFill>
              </a:rPr>
              <a:t>elementum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mauris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6C9B0F-9BFC-414B-988F-7163D01162AF}"/>
              </a:ext>
            </a:extLst>
          </p:cNvPr>
          <p:cNvSpPr txBox="1"/>
          <p:nvPr/>
        </p:nvSpPr>
        <p:spPr>
          <a:xfrm>
            <a:off x="1593850" y="3919031"/>
            <a:ext cx="19431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LOREM IPSUM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7FDBF0-9CC2-4267-999B-7206D0457C9B}"/>
              </a:ext>
            </a:extLst>
          </p:cNvPr>
          <p:cNvGrpSpPr/>
          <p:nvPr/>
        </p:nvGrpSpPr>
        <p:grpSpPr>
          <a:xfrm flipV="1">
            <a:off x="840566" y="3919031"/>
            <a:ext cx="541278" cy="541278"/>
            <a:chOff x="4559300" y="2365375"/>
            <a:chExt cx="236538" cy="236538"/>
          </a:xfrm>
          <a:solidFill>
            <a:schemeClr val="bg1"/>
          </a:solidFill>
        </p:grpSpPr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0228BAE0-2BA7-4074-A283-96DB7BFE1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9300" y="2365375"/>
              <a:ext cx="236538" cy="236538"/>
            </a:xfrm>
            <a:custGeom>
              <a:avLst/>
              <a:gdLst>
                <a:gd name="T0" fmla="*/ 242 w 597"/>
                <a:gd name="T1" fmla="*/ 26 h 597"/>
                <a:gd name="T2" fmla="*/ 177 w 597"/>
                <a:gd name="T3" fmla="*/ 48 h 597"/>
                <a:gd name="T4" fmla="*/ 121 w 597"/>
                <a:gd name="T5" fmla="*/ 85 h 597"/>
                <a:gd name="T6" fmla="*/ 75 w 597"/>
                <a:gd name="T7" fmla="*/ 132 h 597"/>
                <a:gd name="T8" fmla="*/ 43 w 597"/>
                <a:gd name="T9" fmla="*/ 190 h 597"/>
                <a:gd name="T10" fmla="*/ 23 w 597"/>
                <a:gd name="T11" fmla="*/ 256 h 597"/>
                <a:gd name="T12" fmla="*/ 22 w 597"/>
                <a:gd name="T13" fmla="*/ 327 h 597"/>
                <a:gd name="T14" fmla="*/ 37 w 597"/>
                <a:gd name="T15" fmla="*/ 395 h 597"/>
                <a:gd name="T16" fmla="*/ 67 w 597"/>
                <a:gd name="T17" fmla="*/ 454 h 597"/>
                <a:gd name="T18" fmla="*/ 112 w 597"/>
                <a:gd name="T19" fmla="*/ 505 h 597"/>
                <a:gd name="T20" fmla="*/ 166 w 597"/>
                <a:gd name="T21" fmla="*/ 543 h 597"/>
                <a:gd name="T22" fmla="*/ 228 w 597"/>
                <a:gd name="T23" fmla="*/ 567 h 597"/>
                <a:gd name="T24" fmla="*/ 298 w 597"/>
                <a:gd name="T25" fmla="*/ 577 h 597"/>
                <a:gd name="T26" fmla="*/ 368 w 597"/>
                <a:gd name="T27" fmla="*/ 567 h 597"/>
                <a:gd name="T28" fmla="*/ 430 w 597"/>
                <a:gd name="T29" fmla="*/ 543 h 597"/>
                <a:gd name="T30" fmla="*/ 485 w 597"/>
                <a:gd name="T31" fmla="*/ 505 h 597"/>
                <a:gd name="T32" fmla="*/ 528 w 597"/>
                <a:gd name="T33" fmla="*/ 454 h 597"/>
                <a:gd name="T34" fmla="*/ 560 w 597"/>
                <a:gd name="T35" fmla="*/ 395 h 597"/>
                <a:gd name="T36" fmla="*/ 575 w 597"/>
                <a:gd name="T37" fmla="*/ 327 h 597"/>
                <a:gd name="T38" fmla="*/ 573 w 597"/>
                <a:gd name="T39" fmla="*/ 256 h 597"/>
                <a:gd name="T40" fmla="*/ 554 w 597"/>
                <a:gd name="T41" fmla="*/ 190 h 597"/>
                <a:gd name="T42" fmla="*/ 521 w 597"/>
                <a:gd name="T43" fmla="*/ 132 h 597"/>
                <a:gd name="T44" fmla="*/ 474 w 597"/>
                <a:gd name="T45" fmla="*/ 85 h 597"/>
                <a:gd name="T46" fmla="*/ 418 w 597"/>
                <a:gd name="T47" fmla="*/ 48 h 597"/>
                <a:gd name="T48" fmla="*/ 355 w 597"/>
                <a:gd name="T49" fmla="*/ 26 h 597"/>
                <a:gd name="T50" fmla="*/ 298 w 597"/>
                <a:gd name="T51" fmla="*/ 597 h 597"/>
                <a:gd name="T52" fmla="*/ 224 w 597"/>
                <a:gd name="T53" fmla="*/ 587 h 597"/>
                <a:gd name="T54" fmla="*/ 156 w 597"/>
                <a:gd name="T55" fmla="*/ 561 h 597"/>
                <a:gd name="T56" fmla="*/ 98 w 597"/>
                <a:gd name="T57" fmla="*/ 519 h 597"/>
                <a:gd name="T58" fmla="*/ 51 w 597"/>
                <a:gd name="T59" fmla="*/ 465 h 597"/>
                <a:gd name="T60" fmla="*/ 19 w 597"/>
                <a:gd name="T61" fmla="*/ 401 h 597"/>
                <a:gd name="T62" fmla="*/ 1 w 597"/>
                <a:gd name="T63" fmla="*/ 329 h 597"/>
                <a:gd name="T64" fmla="*/ 4 w 597"/>
                <a:gd name="T65" fmla="*/ 253 h 597"/>
                <a:gd name="T66" fmla="*/ 24 w 597"/>
                <a:gd name="T67" fmla="*/ 183 h 597"/>
                <a:gd name="T68" fmla="*/ 60 w 597"/>
                <a:gd name="T69" fmla="*/ 120 h 597"/>
                <a:gd name="T70" fmla="*/ 108 w 597"/>
                <a:gd name="T71" fmla="*/ 68 h 597"/>
                <a:gd name="T72" fmla="*/ 169 w 597"/>
                <a:gd name="T73" fmla="*/ 30 h 597"/>
                <a:gd name="T74" fmla="*/ 238 w 597"/>
                <a:gd name="T75" fmla="*/ 7 h 597"/>
                <a:gd name="T76" fmla="*/ 314 w 597"/>
                <a:gd name="T77" fmla="*/ 1 h 597"/>
                <a:gd name="T78" fmla="*/ 387 w 597"/>
                <a:gd name="T79" fmla="*/ 14 h 597"/>
                <a:gd name="T80" fmla="*/ 453 w 597"/>
                <a:gd name="T81" fmla="*/ 44 h 597"/>
                <a:gd name="T82" fmla="*/ 509 w 597"/>
                <a:gd name="T83" fmla="*/ 88 h 597"/>
                <a:gd name="T84" fmla="*/ 553 w 597"/>
                <a:gd name="T85" fmla="*/ 144 h 597"/>
                <a:gd name="T86" fmla="*/ 582 w 597"/>
                <a:gd name="T87" fmla="*/ 210 h 597"/>
                <a:gd name="T88" fmla="*/ 595 w 597"/>
                <a:gd name="T89" fmla="*/ 283 h 597"/>
                <a:gd name="T90" fmla="*/ 590 w 597"/>
                <a:gd name="T91" fmla="*/ 359 h 597"/>
                <a:gd name="T92" fmla="*/ 566 w 597"/>
                <a:gd name="T93" fmla="*/ 428 h 597"/>
                <a:gd name="T94" fmla="*/ 528 w 597"/>
                <a:gd name="T95" fmla="*/ 487 h 597"/>
                <a:gd name="T96" fmla="*/ 477 w 597"/>
                <a:gd name="T97" fmla="*/ 537 h 597"/>
                <a:gd name="T98" fmla="*/ 414 w 597"/>
                <a:gd name="T99" fmla="*/ 573 h 597"/>
                <a:gd name="T100" fmla="*/ 344 w 597"/>
                <a:gd name="T101" fmla="*/ 59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7" h="597">
                  <a:moveTo>
                    <a:pt x="298" y="21"/>
                  </a:moveTo>
                  <a:lnTo>
                    <a:pt x="283" y="21"/>
                  </a:lnTo>
                  <a:lnTo>
                    <a:pt x="269" y="22"/>
                  </a:lnTo>
                  <a:lnTo>
                    <a:pt x="256" y="24"/>
                  </a:lnTo>
                  <a:lnTo>
                    <a:pt x="242" y="26"/>
                  </a:lnTo>
                  <a:lnTo>
                    <a:pt x="228" y="30"/>
                  </a:lnTo>
                  <a:lnTo>
                    <a:pt x="215" y="33"/>
                  </a:lnTo>
                  <a:lnTo>
                    <a:pt x="202" y="37"/>
                  </a:lnTo>
                  <a:lnTo>
                    <a:pt x="190" y="42"/>
                  </a:lnTo>
                  <a:lnTo>
                    <a:pt x="177" y="48"/>
                  </a:lnTo>
                  <a:lnTo>
                    <a:pt x="166" y="54"/>
                  </a:lnTo>
                  <a:lnTo>
                    <a:pt x="154" y="61"/>
                  </a:lnTo>
                  <a:lnTo>
                    <a:pt x="143" y="68"/>
                  </a:lnTo>
                  <a:lnTo>
                    <a:pt x="132" y="76"/>
                  </a:lnTo>
                  <a:lnTo>
                    <a:pt x="121" y="85"/>
                  </a:lnTo>
                  <a:lnTo>
                    <a:pt x="112" y="93"/>
                  </a:lnTo>
                  <a:lnTo>
                    <a:pt x="102" y="102"/>
                  </a:lnTo>
                  <a:lnTo>
                    <a:pt x="92" y="112"/>
                  </a:lnTo>
                  <a:lnTo>
                    <a:pt x="84" y="121"/>
                  </a:lnTo>
                  <a:lnTo>
                    <a:pt x="75" y="132"/>
                  </a:lnTo>
                  <a:lnTo>
                    <a:pt x="67" y="143"/>
                  </a:lnTo>
                  <a:lnTo>
                    <a:pt x="61" y="155"/>
                  </a:lnTo>
                  <a:lnTo>
                    <a:pt x="53" y="166"/>
                  </a:lnTo>
                  <a:lnTo>
                    <a:pt x="48" y="179"/>
                  </a:lnTo>
                  <a:lnTo>
                    <a:pt x="43" y="190"/>
                  </a:lnTo>
                  <a:lnTo>
                    <a:pt x="37" y="203"/>
                  </a:lnTo>
                  <a:lnTo>
                    <a:pt x="33" y="216"/>
                  </a:lnTo>
                  <a:lnTo>
                    <a:pt x="28" y="229"/>
                  </a:lnTo>
                  <a:lnTo>
                    <a:pt x="25" y="242"/>
                  </a:lnTo>
                  <a:lnTo>
                    <a:pt x="23" y="256"/>
                  </a:lnTo>
                  <a:lnTo>
                    <a:pt x="22" y="270"/>
                  </a:lnTo>
                  <a:lnTo>
                    <a:pt x="21" y="284"/>
                  </a:lnTo>
                  <a:lnTo>
                    <a:pt x="20" y="298"/>
                  </a:lnTo>
                  <a:lnTo>
                    <a:pt x="21" y="312"/>
                  </a:lnTo>
                  <a:lnTo>
                    <a:pt x="22" y="327"/>
                  </a:lnTo>
                  <a:lnTo>
                    <a:pt x="23" y="341"/>
                  </a:lnTo>
                  <a:lnTo>
                    <a:pt x="25" y="355"/>
                  </a:lnTo>
                  <a:lnTo>
                    <a:pt x="28" y="368"/>
                  </a:lnTo>
                  <a:lnTo>
                    <a:pt x="33" y="382"/>
                  </a:lnTo>
                  <a:lnTo>
                    <a:pt x="37" y="395"/>
                  </a:lnTo>
                  <a:lnTo>
                    <a:pt x="43" y="406"/>
                  </a:lnTo>
                  <a:lnTo>
                    <a:pt x="48" y="419"/>
                  </a:lnTo>
                  <a:lnTo>
                    <a:pt x="53" y="431"/>
                  </a:lnTo>
                  <a:lnTo>
                    <a:pt x="61" y="443"/>
                  </a:lnTo>
                  <a:lnTo>
                    <a:pt x="67" y="454"/>
                  </a:lnTo>
                  <a:lnTo>
                    <a:pt x="75" y="465"/>
                  </a:lnTo>
                  <a:lnTo>
                    <a:pt x="84" y="476"/>
                  </a:lnTo>
                  <a:lnTo>
                    <a:pt x="92" y="485"/>
                  </a:lnTo>
                  <a:lnTo>
                    <a:pt x="102" y="495"/>
                  </a:lnTo>
                  <a:lnTo>
                    <a:pt x="112" y="505"/>
                  </a:lnTo>
                  <a:lnTo>
                    <a:pt x="121" y="513"/>
                  </a:lnTo>
                  <a:lnTo>
                    <a:pt x="132" y="521"/>
                  </a:lnTo>
                  <a:lnTo>
                    <a:pt x="143" y="530"/>
                  </a:lnTo>
                  <a:lnTo>
                    <a:pt x="154" y="536"/>
                  </a:lnTo>
                  <a:lnTo>
                    <a:pt x="166" y="543"/>
                  </a:lnTo>
                  <a:lnTo>
                    <a:pt x="177" y="549"/>
                  </a:lnTo>
                  <a:lnTo>
                    <a:pt x="190" y="554"/>
                  </a:lnTo>
                  <a:lnTo>
                    <a:pt x="202" y="560"/>
                  </a:lnTo>
                  <a:lnTo>
                    <a:pt x="215" y="564"/>
                  </a:lnTo>
                  <a:lnTo>
                    <a:pt x="228" y="567"/>
                  </a:lnTo>
                  <a:lnTo>
                    <a:pt x="242" y="571"/>
                  </a:lnTo>
                  <a:lnTo>
                    <a:pt x="256" y="574"/>
                  </a:lnTo>
                  <a:lnTo>
                    <a:pt x="269" y="575"/>
                  </a:lnTo>
                  <a:lnTo>
                    <a:pt x="283" y="576"/>
                  </a:lnTo>
                  <a:lnTo>
                    <a:pt x="298" y="577"/>
                  </a:lnTo>
                  <a:lnTo>
                    <a:pt x="312" y="576"/>
                  </a:lnTo>
                  <a:lnTo>
                    <a:pt x="327" y="575"/>
                  </a:lnTo>
                  <a:lnTo>
                    <a:pt x="341" y="574"/>
                  </a:lnTo>
                  <a:lnTo>
                    <a:pt x="355" y="571"/>
                  </a:lnTo>
                  <a:lnTo>
                    <a:pt x="368" y="567"/>
                  </a:lnTo>
                  <a:lnTo>
                    <a:pt x="381" y="564"/>
                  </a:lnTo>
                  <a:lnTo>
                    <a:pt x="393" y="560"/>
                  </a:lnTo>
                  <a:lnTo>
                    <a:pt x="406" y="554"/>
                  </a:lnTo>
                  <a:lnTo>
                    <a:pt x="418" y="549"/>
                  </a:lnTo>
                  <a:lnTo>
                    <a:pt x="430" y="543"/>
                  </a:lnTo>
                  <a:lnTo>
                    <a:pt x="442" y="536"/>
                  </a:lnTo>
                  <a:lnTo>
                    <a:pt x="454" y="530"/>
                  </a:lnTo>
                  <a:lnTo>
                    <a:pt x="465" y="521"/>
                  </a:lnTo>
                  <a:lnTo>
                    <a:pt x="474" y="513"/>
                  </a:lnTo>
                  <a:lnTo>
                    <a:pt x="485" y="505"/>
                  </a:lnTo>
                  <a:lnTo>
                    <a:pt x="495" y="495"/>
                  </a:lnTo>
                  <a:lnTo>
                    <a:pt x="504" y="485"/>
                  </a:lnTo>
                  <a:lnTo>
                    <a:pt x="512" y="476"/>
                  </a:lnTo>
                  <a:lnTo>
                    <a:pt x="521" y="465"/>
                  </a:lnTo>
                  <a:lnTo>
                    <a:pt x="528" y="454"/>
                  </a:lnTo>
                  <a:lnTo>
                    <a:pt x="536" y="443"/>
                  </a:lnTo>
                  <a:lnTo>
                    <a:pt x="543" y="431"/>
                  </a:lnTo>
                  <a:lnTo>
                    <a:pt x="549" y="419"/>
                  </a:lnTo>
                  <a:lnTo>
                    <a:pt x="554" y="406"/>
                  </a:lnTo>
                  <a:lnTo>
                    <a:pt x="560" y="395"/>
                  </a:lnTo>
                  <a:lnTo>
                    <a:pt x="564" y="382"/>
                  </a:lnTo>
                  <a:lnTo>
                    <a:pt x="567" y="368"/>
                  </a:lnTo>
                  <a:lnTo>
                    <a:pt x="571" y="355"/>
                  </a:lnTo>
                  <a:lnTo>
                    <a:pt x="573" y="341"/>
                  </a:lnTo>
                  <a:lnTo>
                    <a:pt x="575" y="327"/>
                  </a:lnTo>
                  <a:lnTo>
                    <a:pt x="576" y="312"/>
                  </a:lnTo>
                  <a:lnTo>
                    <a:pt x="576" y="298"/>
                  </a:lnTo>
                  <a:lnTo>
                    <a:pt x="576" y="284"/>
                  </a:lnTo>
                  <a:lnTo>
                    <a:pt x="575" y="270"/>
                  </a:lnTo>
                  <a:lnTo>
                    <a:pt x="573" y="256"/>
                  </a:lnTo>
                  <a:lnTo>
                    <a:pt x="571" y="242"/>
                  </a:lnTo>
                  <a:lnTo>
                    <a:pt x="567" y="229"/>
                  </a:lnTo>
                  <a:lnTo>
                    <a:pt x="564" y="216"/>
                  </a:lnTo>
                  <a:lnTo>
                    <a:pt x="560" y="203"/>
                  </a:lnTo>
                  <a:lnTo>
                    <a:pt x="554" y="190"/>
                  </a:lnTo>
                  <a:lnTo>
                    <a:pt x="549" y="179"/>
                  </a:lnTo>
                  <a:lnTo>
                    <a:pt x="543" y="166"/>
                  </a:lnTo>
                  <a:lnTo>
                    <a:pt x="536" y="155"/>
                  </a:lnTo>
                  <a:lnTo>
                    <a:pt x="528" y="143"/>
                  </a:lnTo>
                  <a:lnTo>
                    <a:pt x="521" y="132"/>
                  </a:lnTo>
                  <a:lnTo>
                    <a:pt x="512" y="121"/>
                  </a:lnTo>
                  <a:lnTo>
                    <a:pt x="504" y="112"/>
                  </a:lnTo>
                  <a:lnTo>
                    <a:pt x="495" y="102"/>
                  </a:lnTo>
                  <a:lnTo>
                    <a:pt x="485" y="93"/>
                  </a:lnTo>
                  <a:lnTo>
                    <a:pt x="474" y="85"/>
                  </a:lnTo>
                  <a:lnTo>
                    <a:pt x="465" y="76"/>
                  </a:lnTo>
                  <a:lnTo>
                    <a:pt x="454" y="68"/>
                  </a:lnTo>
                  <a:lnTo>
                    <a:pt x="442" y="61"/>
                  </a:lnTo>
                  <a:lnTo>
                    <a:pt x="430" y="54"/>
                  </a:lnTo>
                  <a:lnTo>
                    <a:pt x="418" y="48"/>
                  </a:lnTo>
                  <a:lnTo>
                    <a:pt x="406" y="42"/>
                  </a:lnTo>
                  <a:lnTo>
                    <a:pt x="393" y="37"/>
                  </a:lnTo>
                  <a:lnTo>
                    <a:pt x="381" y="33"/>
                  </a:lnTo>
                  <a:lnTo>
                    <a:pt x="368" y="30"/>
                  </a:lnTo>
                  <a:lnTo>
                    <a:pt x="355" y="26"/>
                  </a:lnTo>
                  <a:lnTo>
                    <a:pt x="341" y="24"/>
                  </a:lnTo>
                  <a:lnTo>
                    <a:pt x="327" y="22"/>
                  </a:lnTo>
                  <a:lnTo>
                    <a:pt x="312" y="21"/>
                  </a:lnTo>
                  <a:lnTo>
                    <a:pt x="298" y="21"/>
                  </a:lnTo>
                  <a:close/>
                  <a:moveTo>
                    <a:pt x="298" y="597"/>
                  </a:moveTo>
                  <a:lnTo>
                    <a:pt x="283" y="597"/>
                  </a:lnTo>
                  <a:lnTo>
                    <a:pt x="268" y="595"/>
                  </a:lnTo>
                  <a:lnTo>
                    <a:pt x="253" y="593"/>
                  </a:lnTo>
                  <a:lnTo>
                    <a:pt x="238" y="590"/>
                  </a:lnTo>
                  <a:lnTo>
                    <a:pt x="224" y="587"/>
                  </a:lnTo>
                  <a:lnTo>
                    <a:pt x="210" y="584"/>
                  </a:lnTo>
                  <a:lnTo>
                    <a:pt x="196" y="578"/>
                  </a:lnTo>
                  <a:lnTo>
                    <a:pt x="182" y="573"/>
                  </a:lnTo>
                  <a:lnTo>
                    <a:pt x="169" y="567"/>
                  </a:lnTo>
                  <a:lnTo>
                    <a:pt x="156" y="561"/>
                  </a:lnTo>
                  <a:lnTo>
                    <a:pt x="144" y="553"/>
                  </a:lnTo>
                  <a:lnTo>
                    <a:pt x="132" y="546"/>
                  </a:lnTo>
                  <a:lnTo>
                    <a:pt x="120" y="537"/>
                  </a:lnTo>
                  <a:lnTo>
                    <a:pt x="108" y="528"/>
                  </a:lnTo>
                  <a:lnTo>
                    <a:pt x="98" y="519"/>
                  </a:lnTo>
                  <a:lnTo>
                    <a:pt x="88" y="509"/>
                  </a:lnTo>
                  <a:lnTo>
                    <a:pt x="78" y="498"/>
                  </a:lnTo>
                  <a:lnTo>
                    <a:pt x="68" y="487"/>
                  </a:lnTo>
                  <a:lnTo>
                    <a:pt x="60" y="477"/>
                  </a:lnTo>
                  <a:lnTo>
                    <a:pt x="51" y="465"/>
                  </a:lnTo>
                  <a:lnTo>
                    <a:pt x="44" y="453"/>
                  </a:lnTo>
                  <a:lnTo>
                    <a:pt x="36" y="440"/>
                  </a:lnTo>
                  <a:lnTo>
                    <a:pt x="30" y="428"/>
                  </a:lnTo>
                  <a:lnTo>
                    <a:pt x="24" y="414"/>
                  </a:lnTo>
                  <a:lnTo>
                    <a:pt x="19" y="401"/>
                  </a:lnTo>
                  <a:lnTo>
                    <a:pt x="13" y="387"/>
                  </a:lnTo>
                  <a:lnTo>
                    <a:pt x="10" y="373"/>
                  </a:lnTo>
                  <a:lnTo>
                    <a:pt x="6" y="359"/>
                  </a:lnTo>
                  <a:lnTo>
                    <a:pt x="4" y="344"/>
                  </a:lnTo>
                  <a:lnTo>
                    <a:pt x="1" y="329"/>
                  </a:lnTo>
                  <a:lnTo>
                    <a:pt x="0" y="314"/>
                  </a:lnTo>
                  <a:lnTo>
                    <a:pt x="0" y="298"/>
                  </a:lnTo>
                  <a:lnTo>
                    <a:pt x="0" y="283"/>
                  </a:lnTo>
                  <a:lnTo>
                    <a:pt x="1" y="268"/>
                  </a:lnTo>
                  <a:lnTo>
                    <a:pt x="4" y="253"/>
                  </a:lnTo>
                  <a:lnTo>
                    <a:pt x="6" y="239"/>
                  </a:lnTo>
                  <a:lnTo>
                    <a:pt x="10" y="224"/>
                  </a:lnTo>
                  <a:lnTo>
                    <a:pt x="13" y="210"/>
                  </a:lnTo>
                  <a:lnTo>
                    <a:pt x="19" y="196"/>
                  </a:lnTo>
                  <a:lnTo>
                    <a:pt x="24" y="183"/>
                  </a:lnTo>
                  <a:lnTo>
                    <a:pt x="30" y="170"/>
                  </a:lnTo>
                  <a:lnTo>
                    <a:pt x="36" y="157"/>
                  </a:lnTo>
                  <a:lnTo>
                    <a:pt x="44" y="144"/>
                  </a:lnTo>
                  <a:lnTo>
                    <a:pt x="51" y="132"/>
                  </a:lnTo>
                  <a:lnTo>
                    <a:pt x="60" y="120"/>
                  </a:lnTo>
                  <a:lnTo>
                    <a:pt x="68" y="109"/>
                  </a:lnTo>
                  <a:lnTo>
                    <a:pt x="78" y="99"/>
                  </a:lnTo>
                  <a:lnTo>
                    <a:pt x="88" y="88"/>
                  </a:lnTo>
                  <a:lnTo>
                    <a:pt x="98" y="78"/>
                  </a:lnTo>
                  <a:lnTo>
                    <a:pt x="108" y="68"/>
                  </a:lnTo>
                  <a:lnTo>
                    <a:pt x="120" y="60"/>
                  </a:lnTo>
                  <a:lnTo>
                    <a:pt x="132" y="51"/>
                  </a:lnTo>
                  <a:lnTo>
                    <a:pt x="144" y="44"/>
                  </a:lnTo>
                  <a:lnTo>
                    <a:pt x="156" y="37"/>
                  </a:lnTo>
                  <a:lnTo>
                    <a:pt x="169" y="30"/>
                  </a:lnTo>
                  <a:lnTo>
                    <a:pt x="182" y="24"/>
                  </a:lnTo>
                  <a:lnTo>
                    <a:pt x="196" y="19"/>
                  </a:lnTo>
                  <a:lnTo>
                    <a:pt x="210" y="14"/>
                  </a:lnTo>
                  <a:lnTo>
                    <a:pt x="224" y="10"/>
                  </a:lnTo>
                  <a:lnTo>
                    <a:pt x="238" y="7"/>
                  </a:lnTo>
                  <a:lnTo>
                    <a:pt x="253" y="4"/>
                  </a:lnTo>
                  <a:lnTo>
                    <a:pt x="268" y="3"/>
                  </a:lnTo>
                  <a:lnTo>
                    <a:pt x="283" y="1"/>
                  </a:lnTo>
                  <a:lnTo>
                    <a:pt x="298" y="0"/>
                  </a:lnTo>
                  <a:lnTo>
                    <a:pt x="314" y="1"/>
                  </a:lnTo>
                  <a:lnTo>
                    <a:pt x="329" y="3"/>
                  </a:lnTo>
                  <a:lnTo>
                    <a:pt x="344" y="4"/>
                  </a:lnTo>
                  <a:lnTo>
                    <a:pt x="358" y="7"/>
                  </a:lnTo>
                  <a:lnTo>
                    <a:pt x="373" y="10"/>
                  </a:lnTo>
                  <a:lnTo>
                    <a:pt x="387" y="14"/>
                  </a:lnTo>
                  <a:lnTo>
                    <a:pt x="400" y="19"/>
                  </a:lnTo>
                  <a:lnTo>
                    <a:pt x="414" y="24"/>
                  </a:lnTo>
                  <a:lnTo>
                    <a:pt x="427" y="30"/>
                  </a:lnTo>
                  <a:lnTo>
                    <a:pt x="440" y="37"/>
                  </a:lnTo>
                  <a:lnTo>
                    <a:pt x="453" y="44"/>
                  </a:lnTo>
                  <a:lnTo>
                    <a:pt x="465" y="51"/>
                  </a:lnTo>
                  <a:lnTo>
                    <a:pt x="477" y="60"/>
                  </a:lnTo>
                  <a:lnTo>
                    <a:pt x="487" y="68"/>
                  </a:lnTo>
                  <a:lnTo>
                    <a:pt x="498" y="78"/>
                  </a:lnTo>
                  <a:lnTo>
                    <a:pt x="509" y="88"/>
                  </a:lnTo>
                  <a:lnTo>
                    <a:pt x="519" y="99"/>
                  </a:lnTo>
                  <a:lnTo>
                    <a:pt x="528" y="109"/>
                  </a:lnTo>
                  <a:lnTo>
                    <a:pt x="537" y="120"/>
                  </a:lnTo>
                  <a:lnTo>
                    <a:pt x="545" y="132"/>
                  </a:lnTo>
                  <a:lnTo>
                    <a:pt x="553" y="144"/>
                  </a:lnTo>
                  <a:lnTo>
                    <a:pt x="560" y="157"/>
                  </a:lnTo>
                  <a:lnTo>
                    <a:pt x="566" y="170"/>
                  </a:lnTo>
                  <a:lnTo>
                    <a:pt x="573" y="183"/>
                  </a:lnTo>
                  <a:lnTo>
                    <a:pt x="578" y="196"/>
                  </a:lnTo>
                  <a:lnTo>
                    <a:pt x="582" y="210"/>
                  </a:lnTo>
                  <a:lnTo>
                    <a:pt x="587" y="224"/>
                  </a:lnTo>
                  <a:lnTo>
                    <a:pt x="590" y="239"/>
                  </a:lnTo>
                  <a:lnTo>
                    <a:pt x="592" y="253"/>
                  </a:lnTo>
                  <a:lnTo>
                    <a:pt x="594" y="268"/>
                  </a:lnTo>
                  <a:lnTo>
                    <a:pt x="595" y="283"/>
                  </a:lnTo>
                  <a:lnTo>
                    <a:pt x="597" y="298"/>
                  </a:lnTo>
                  <a:lnTo>
                    <a:pt x="595" y="314"/>
                  </a:lnTo>
                  <a:lnTo>
                    <a:pt x="594" y="329"/>
                  </a:lnTo>
                  <a:lnTo>
                    <a:pt x="592" y="344"/>
                  </a:lnTo>
                  <a:lnTo>
                    <a:pt x="590" y="359"/>
                  </a:lnTo>
                  <a:lnTo>
                    <a:pt x="587" y="373"/>
                  </a:lnTo>
                  <a:lnTo>
                    <a:pt x="582" y="387"/>
                  </a:lnTo>
                  <a:lnTo>
                    <a:pt x="578" y="401"/>
                  </a:lnTo>
                  <a:lnTo>
                    <a:pt x="573" y="414"/>
                  </a:lnTo>
                  <a:lnTo>
                    <a:pt x="566" y="428"/>
                  </a:lnTo>
                  <a:lnTo>
                    <a:pt x="560" y="440"/>
                  </a:lnTo>
                  <a:lnTo>
                    <a:pt x="553" y="453"/>
                  </a:lnTo>
                  <a:lnTo>
                    <a:pt x="545" y="465"/>
                  </a:lnTo>
                  <a:lnTo>
                    <a:pt x="537" y="477"/>
                  </a:lnTo>
                  <a:lnTo>
                    <a:pt x="528" y="487"/>
                  </a:lnTo>
                  <a:lnTo>
                    <a:pt x="519" y="498"/>
                  </a:lnTo>
                  <a:lnTo>
                    <a:pt x="509" y="509"/>
                  </a:lnTo>
                  <a:lnTo>
                    <a:pt x="498" y="519"/>
                  </a:lnTo>
                  <a:lnTo>
                    <a:pt x="487" y="528"/>
                  </a:lnTo>
                  <a:lnTo>
                    <a:pt x="477" y="537"/>
                  </a:lnTo>
                  <a:lnTo>
                    <a:pt x="465" y="546"/>
                  </a:lnTo>
                  <a:lnTo>
                    <a:pt x="453" y="553"/>
                  </a:lnTo>
                  <a:lnTo>
                    <a:pt x="440" y="561"/>
                  </a:lnTo>
                  <a:lnTo>
                    <a:pt x="427" y="567"/>
                  </a:lnTo>
                  <a:lnTo>
                    <a:pt x="414" y="573"/>
                  </a:lnTo>
                  <a:lnTo>
                    <a:pt x="400" y="578"/>
                  </a:lnTo>
                  <a:lnTo>
                    <a:pt x="387" y="584"/>
                  </a:lnTo>
                  <a:lnTo>
                    <a:pt x="373" y="587"/>
                  </a:lnTo>
                  <a:lnTo>
                    <a:pt x="358" y="590"/>
                  </a:lnTo>
                  <a:lnTo>
                    <a:pt x="344" y="593"/>
                  </a:lnTo>
                  <a:lnTo>
                    <a:pt x="329" y="595"/>
                  </a:lnTo>
                  <a:lnTo>
                    <a:pt x="314" y="597"/>
                  </a:lnTo>
                  <a:lnTo>
                    <a:pt x="298" y="5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969930EB-F5B9-4021-B641-FFD462E73C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8513" y="2397125"/>
              <a:ext cx="138113" cy="173038"/>
            </a:xfrm>
            <a:custGeom>
              <a:avLst/>
              <a:gdLst>
                <a:gd name="T0" fmla="*/ 128 w 348"/>
                <a:gd name="T1" fmla="*/ 149 h 437"/>
                <a:gd name="T2" fmla="*/ 134 w 348"/>
                <a:gd name="T3" fmla="*/ 156 h 437"/>
                <a:gd name="T4" fmla="*/ 136 w 348"/>
                <a:gd name="T5" fmla="*/ 386 h 437"/>
                <a:gd name="T6" fmla="*/ 146 w 348"/>
                <a:gd name="T7" fmla="*/ 405 h 437"/>
                <a:gd name="T8" fmla="*/ 166 w 348"/>
                <a:gd name="T9" fmla="*/ 416 h 437"/>
                <a:gd name="T10" fmla="*/ 190 w 348"/>
                <a:gd name="T11" fmla="*/ 414 h 437"/>
                <a:gd name="T12" fmla="*/ 207 w 348"/>
                <a:gd name="T13" fmla="*/ 400 h 437"/>
                <a:gd name="T14" fmla="*/ 213 w 348"/>
                <a:gd name="T15" fmla="*/ 377 h 437"/>
                <a:gd name="T16" fmla="*/ 215 w 348"/>
                <a:gd name="T17" fmla="*/ 154 h 437"/>
                <a:gd name="T18" fmla="*/ 223 w 348"/>
                <a:gd name="T19" fmla="*/ 149 h 437"/>
                <a:gd name="T20" fmla="*/ 231 w 348"/>
                <a:gd name="T21" fmla="*/ 151 h 437"/>
                <a:gd name="T22" fmla="*/ 293 w 348"/>
                <a:gd name="T23" fmla="*/ 212 h 437"/>
                <a:gd name="T24" fmla="*/ 308 w 348"/>
                <a:gd name="T25" fmla="*/ 213 h 437"/>
                <a:gd name="T26" fmla="*/ 321 w 348"/>
                <a:gd name="T27" fmla="*/ 207 h 437"/>
                <a:gd name="T28" fmla="*/ 328 w 348"/>
                <a:gd name="T29" fmla="*/ 194 h 437"/>
                <a:gd name="T30" fmla="*/ 327 w 348"/>
                <a:gd name="T31" fmla="*/ 180 h 437"/>
                <a:gd name="T32" fmla="*/ 174 w 348"/>
                <a:gd name="T33" fmla="*/ 24 h 437"/>
                <a:gd name="T34" fmla="*/ 22 w 348"/>
                <a:gd name="T35" fmla="*/ 180 h 437"/>
                <a:gd name="T36" fmla="*/ 20 w 348"/>
                <a:gd name="T37" fmla="*/ 194 h 437"/>
                <a:gd name="T38" fmla="*/ 28 w 348"/>
                <a:gd name="T39" fmla="*/ 207 h 437"/>
                <a:gd name="T40" fmla="*/ 41 w 348"/>
                <a:gd name="T41" fmla="*/ 213 h 437"/>
                <a:gd name="T42" fmla="*/ 55 w 348"/>
                <a:gd name="T43" fmla="*/ 212 h 437"/>
                <a:gd name="T44" fmla="*/ 117 w 348"/>
                <a:gd name="T45" fmla="*/ 151 h 437"/>
                <a:gd name="T46" fmla="*/ 174 w 348"/>
                <a:gd name="T47" fmla="*/ 437 h 437"/>
                <a:gd name="T48" fmla="*/ 156 w 348"/>
                <a:gd name="T49" fmla="*/ 434 h 437"/>
                <a:gd name="T50" fmla="*/ 141 w 348"/>
                <a:gd name="T51" fmla="*/ 427 h 437"/>
                <a:gd name="T52" fmla="*/ 128 w 348"/>
                <a:gd name="T53" fmla="*/ 415 h 437"/>
                <a:gd name="T54" fmla="*/ 119 w 348"/>
                <a:gd name="T55" fmla="*/ 401 h 437"/>
                <a:gd name="T56" fmla="*/ 115 w 348"/>
                <a:gd name="T57" fmla="*/ 384 h 437"/>
                <a:gd name="T58" fmla="*/ 77 w 348"/>
                <a:gd name="T59" fmla="*/ 221 h 437"/>
                <a:gd name="T60" fmla="*/ 53 w 348"/>
                <a:gd name="T61" fmla="*/ 232 h 437"/>
                <a:gd name="T62" fmla="*/ 28 w 348"/>
                <a:gd name="T63" fmla="*/ 230 h 437"/>
                <a:gd name="T64" fmla="*/ 7 w 348"/>
                <a:gd name="T65" fmla="*/ 213 h 437"/>
                <a:gd name="T66" fmla="*/ 0 w 348"/>
                <a:gd name="T67" fmla="*/ 189 h 437"/>
                <a:gd name="T68" fmla="*/ 7 w 348"/>
                <a:gd name="T69" fmla="*/ 164 h 437"/>
                <a:gd name="T70" fmla="*/ 170 w 348"/>
                <a:gd name="T71" fmla="*/ 0 h 437"/>
                <a:gd name="T72" fmla="*/ 181 w 348"/>
                <a:gd name="T73" fmla="*/ 4 h 437"/>
                <a:gd name="T74" fmla="*/ 345 w 348"/>
                <a:gd name="T75" fmla="*/ 172 h 437"/>
                <a:gd name="T76" fmla="*/ 347 w 348"/>
                <a:gd name="T77" fmla="*/ 197 h 437"/>
                <a:gd name="T78" fmla="*/ 335 w 348"/>
                <a:gd name="T79" fmla="*/ 221 h 437"/>
                <a:gd name="T80" fmla="*/ 312 w 348"/>
                <a:gd name="T81" fmla="*/ 232 h 437"/>
                <a:gd name="T82" fmla="*/ 286 w 348"/>
                <a:gd name="T83" fmla="*/ 230 h 437"/>
                <a:gd name="T84" fmla="*/ 234 w 348"/>
                <a:gd name="T85" fmla="*/ 183 h 437"/>
                <a:gd name="T86" fmla="*/ 233 w 348"/>
                <a:gd name="T87" fmla="*/ 389 h 437"/>
                <a:gd name="T88" fmla="*/ 226 w 348"/>
                <a:gd name="T89" fmla="*/ 406 h 437"/>
                <a:gd name="T90" fmla="*/ 217 w 348"/>
                <a:gd name="T91" fmla="*/ 419 h 437"/>
                <a:gd name="T92" fmla="*/ 203 w 348"/>
                <a:gd name="T93" fmla="*/ 430 h 437"/>
                <a:gd name="T94" fmla="*/ 186 w 348"/>
                <a:gd name="T95" fmla="*/ 43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8" h="437">
                  <a:moveTo>
                    <a:pt x="125" y="149"/>
                  </a:moveTo>
                  <a:lnTo>
                    <a:pt x="127" y="149"/>
                  </a:lnTo>
                  <a:lnTo>
                    <a:pt x="128" y="149"/>
                  </a:lnTo>
                  <a:lnTo>
                    <a:pt x="131" y="151"/>
                  </a:lnTo>
                  <a:lnTo>
                    <a:pt x="132" y="154"/>
                  </a:lnTo>
                  <a:lnTo>
                    <a:pt x="134" y="156"/>
                  </a:lnTo>
                  <a:lnTo>
                    <a:pt x="134" y="159"/>
                  </a:lnTo>
                  <a:lnTo>
                    <a:pt x="134" y="377"/>
                  </a:lnTo>
                  <a:lnTo>
                    <a:pt x="136" y="386"/>
                  </a:lnTo>
                  <a:lnTo>
                    <a:pt x="138" y="393"/>
                  </a:lnTo>
                  <a:lnTo>
                    <a:pt x="141" y="400"/>
                  </a:lnTo>
                  <a:lnTo>
                    <a:pt x="146" y="405"/>
                  </a:lnTo>
                  <a:lnTo>
                    <a:pt x="152" y="411"/>
                  </a:lnTo>
                  <a:lnTo>
                    <a:pt x="158" y="414"/>
                  </a:lnTo>
                  <a:lnTo>
                    <a:pt x="166" y="416"/>
                  </a:lnTo>
                  <a:lnTo>
                    <a:pt x="174" y="417"/>
                  </a:lnTo>
                  <a:lnTo>
                    <a:pt x="182" y="416"/>
                  </a:lnTo>
                  <a:lnTo>
                    <a:pt x="190" y="414"/>
                  </a:lnTo>
                  <a:lnTo>
                    <a:pt x="196" y="411"/>
                  </a:lnTo>
                  <a:lnTo>
                    <a:pt x="203" y="405"/>
                  </a:lnTo>
                  <a:lnTo>
                    <a:pt x="207" y="400"/>
                  </a:lnTo>
                  <a:lnTo>
                    <a:pt x="211" y="393"/>
                  </a:lnTo>
                  <a:lnTo>
                    <a:pt x="213" y="386"/>
                  </a:lnTo>
                  <a:lnTo>
                    <a:pt x="213" y="377"/>
                  </a:lnTo>
                  <a:lnTo>
                    <a:pt x="213" y="159"/>
                  </a:lnTo>
                  <a:lnTo>
                    <a:pt x="214" y="156"/>
                  </a:lnTo>
                  <a:lnTo>
                    <a:pt x="215" y="154"/>
                  </a:lnTo>
                  <a:lnTo>
                    <a:pt x="218" y="151"/>
                  </a:lnTo>
                  <a:lnTo>
                    <a:pt x="220" y="149"/>
                  </a:lnTo>
                  <a:lnTo>
                    <a:pt x="223" y="149"/>
                  </a:lnTo>
                  <a:lnTo>
                    <a:pt x="225" y="149"/>
                  </a:lnTo>
                  <a:lnTo>
                    <a:pt x="228" y="150"/>
                  </a:lnTo>
                  <a:lnTo>
                    <a:pt x="231" y="151"/>
                  </a:lnTo>
                  <a:lnTo>
                    <a:pt x="286" y="207"/>
                  </a:lnTo>
                  <a:lnTo>
                    <a:pt x="289" y="210"/>
                  </a:lnTo>
                  <a:lnTo>
                    <a:pt x="293" y="212"/>
                  </a:lnTo>
                  <a:lnTo>
                    <a:pt x="299" y="213"/>
                  </a:lnTo>
                  <a:lnTo>
                    <a:pt x="303" y="214"/>
                  </a:lnTo>
                  <a:lnTo>
                    <a:pt x="308" y="213"/>
                  </a:lnTo>
                  <a:lnTo>
                    <a:pt x="313" y="212"/>
                  </a:lnTo>
                  <a:lnTo>
                    <a:pt x="317" y="210"/>
                  </a:lnTo>
                  <a:lnTo>
                    <a:pt x="321" y="207"/>
                  </a:lnTo>
                  <a:lnTo>
                    <a:pt x="325" y="202"/>
                  </a:lnTo>
                  <a:lnTo>
                    <a:pt x="327" y="198"/>
                  </a:lnTo>
                  <a:lnTo>
                    <a:pt x="328" y="194"/>
                  </a:lnTo>
                  <a:lnTo>
                    <a:pt x="329" y="189"/>
                  </a:lnTo>
                  <a:lnTo>
                    <a:pt x="328" y="184"/>
                  </a:lnTo>
                  <a:lnTo>
                    <a:pt x="327" y="180"/>
                  </a:lnTo>
                  <a:lnTo>
                    <a:pt x="325" y="175"/>
                  </a:lnTo>
                  <a:lnTo>
                    <a:pt x="321" y="171"/>
                  </a:lnTo>
                  <a:lnTo>
                    <a:pt x="174" y="24"/>
                  </a:lnTo>
                  <a:lnTo>
                    <a:pt x="28" y="171"/>
                  </a:lnTo>
                  <a:lnTo>
                    <a:pt x="24" y="175"/>
                  </a:lnTo>
                  <a:lnTo>
                    <a:pt x="22" y="180"/>
                  </a:lnTo>
                  <a:lnTo>
                    <a:pt x="20" y="184"/>
                  </a:lnTo>
                  <a:lnTo>
                    <a:pt x="20" y="189"/>
                  </a:lnTo>
                  <a:lnTo>
                    <a:pt x="20" y="194"/>
                  </a:lnTo>
                  <a:lnTo>
                    <a:pt x="22" y="198"/>
                  </a:lnTo>
                  <a:lnTo>
                    <a:pt x="24" y="202"/>
                  </a:lnTo>
                  <a:lnTo>
                    <a:pt x="28" y="207"/>
                  </a:lnTo>
                  <a:lnTo>
                    <a:pt x="31" y="210"/>
                  </a:lnTo>
                  <a:lnTo>
                    <a:pt x="35" y="212"/>
                  </a:lnTo>
                  <a:lnTo>
                    <a:pt x="41" y="213"/>
                  </a:lnTo>
                  <a:lnTo>
                    <a:pt x="45" y="214"/>
                  </a:lnTo>
                  <a:lnTo>
                    <a:pt x="50" y="213"/>
                  </a:lnTo>
                  <a:lnTo>
                    <a:pt x="55" y="212"/>
                  </a:lnTo>
                  <a:lnTo>
                    <a:pt x="59" y="210"/>
                  </a:lnTo>
                  <a:lnTo>
                    <a:pt x="63" y="207"/>
                  </a:lnTo>
                  <a:lnTo>
                    <a:pt x="117" y="151"/>
                  </a:lnTo>
                  <a:lnTo>
                    <a:pt x="120" y="149"/>
                  </a:lnTo>
                  <a:lnTo>
                    <a:pt x="125" y="149"/>
                  </a:lnTo>
                  <a:close/>
                  <a:moveTo>
                    <a:pt x="174" y="437"/>
                  </a:moveTo>
                  <a:lnTo>
                    <a:pt x="168" y="437"/>
                  </a:lnTo>
                  <a:lnTo>
                    <a:pt x="163" y="436"/>
                  </a:lnTo>
                  <a:lnTo>
                    <a:pt x="156" y="434"/>
                  </a:lnTo>
                  <a:lnTo>
                    <a:pt x="151" y="432"/>
                  </a:lnTo>
                  <a:lnTo>
                    <a:pt x="145" y="430"/>
                  </a:lnTo>
                  <a:lnTo>
                    <a:pt x="141" y="427"/>
                  </a:lnTo>
                  <a:lnTo>
                    <a:pt x="137" y="424"/>
                  </a:lnTo>
                  <a:lnTo>
                    <a:pt x="132" y="419"/>
                  </a:lnTo>
                  <a:lnTo>
                    <a:pt x="128" y="415"/>
                  </a:lnTo>
                  <a:lnTo>
                    <a:pt x="125" y="411"/>
                  </a:lnTo>
                  <a:lnTo>
                    <a:pt x="122" y="406"/>
                  </a:lnTo>
                  <a:lnTo>
                    <a:pt x="119" y="401"/>
                  </a:lnTo>
                  <a:lnTo>
                    <a:pt x="117" y="396"/>
                  </a:lnTo>
                  <a:lnTo>
                    <a:pt x="116" y="389"/>
                  </a:lnTo>
                  <a:lnTo>
                    <a:pt x="115" y="384"/>
                  </a:lnTo>
                  <a:lnTo>
                    <a:pt x="115" y="377"/>
                  </a:lnTo>
                  <a:lnTo>
                    <a:pt x="115" y="183"/>
                  </a:lnTo>
                  <a:lnTo>
                    <a:pt x="77" y="221"/>
                  </a:lnTo>
                  <a:lnTo>
                    <a:pt x="70" y="226"/>
                  </a:lnTo>
                  <a:lnTo>
                    <a:pt x="62" y="230"/>
                  </a:lnTo>
                  <a:lnTo>
                    <a:pt x="53" y="232"/>
                  </a:lnTo>
                  <a:lnTo>
                    <a:pt x="45" y="234"/>
                  </a:lnTo>
                  <a:lnTo>
                    <a:pt x="36" y="232"/>
                  </a:lnTo>
                  <a:lnTo>
                    <a:pt x="28" y="230"/>
                  </a:lnTo>
                  <a:lnTo>
                    <a:pt x="20" y="226"/>
                  </a:lnTo>
                  <a:lnTo>
                    <a:pt x="14" y="221"/>
                  </a:lnTo>
                  <a:lnTo>
                    <a:pt x="7" y="213"/>
                  </a:lnTo>
                  <a:lnTo>
                    <a:pt x="4" y="205"/>
                  </a:lnTo>
                  <a:lnTo>
                    <a:pt x="1" y="197"/>
                  </a:lnTo>
                  <a:lnTo>
                    <a:pt x="0" y="189"/>
                  </a:lnTo>
                  <a:lnTo>
                    <a:pt x="1" y="181"/>
                  </a:lnTo>
                  <a:lnTo>
                    <a:pt x="4" y="172"/>
                  </a:lnTo>
                  <a:lnTo>
                    <a:pt x="7" y="164"/>
                  </a:lnTo>
                  <a:lnTo>
                    <a:pt x="14" y="157"/>
                  </a:lnTo>
                  <a:lnTo>
                    <a:pt x="167" y="4"/>
                  </a:lnTo>
                  <a:lnTo>
                    <a:pt x="170" y="0"/>
                  </a:lnTo>
                  <a:lnTo>
                    <a:pt x="174" y="0"/>
                  </a:lnTo>
                  <a:lnTo>
                    <a:pt x="178" y="0"/>
                  </a:lnTo>
                  <a:lnTo>
                    <a:pt x="181" y="4"/>
                  </a:lnTo>
                  <a:lnTo>
                    <a:pt x="335" y="157"/>
                  </a:lnTo>
                  <a:lnTo>
                    <a:pt x="341" y="164"/>
                  </a:lnTo>
                  <a:lnTo>
                    <a:pt x="345" y="172"/>
                  </a:lnTo>
                  <a:lnTo>
                    <a:pt x="347" y="181"/>
                  </a:lnTo>
                  <a:lnTo>
                    <a:pt x="348" y="189"/>
                  </a:lnTo>
                  <a:lnTo>
                    <a:pt x="347" y="197"/>
                  </a:lnTo>
                  <a:lnTo>
                    <a:pt x="345" y="205"/>
                  </a:lnTo>
                  <a:lnTo>
                    <a:pt x="341" y="213"/>
                  </a:lnTo>
                  <a:lnTo>
                    <a:pt x="335" y="221"/>
                  </a:lnTo>
                  <a:lnTo>
                    <a:pt x="328" y="226"/>
                  </a:lnTo>
                  <a:lnTo>
                    <a:pt x="320" y="230"/>
                  </a:lnTo>
                  <a:lnTo>
                    <a:pt x="312" y="232"/>
                  </a:lnTo>
                  <a:lnTo>
                    <a:pt x="303" y="234"/>
                  </a:lnTo>
                  <a:lnTo>
                    <a:pt x="294" y="232"/>
                  </a:lnTo>
                  <a:lnTo>
                    <a:pt x="286" y="230"/>
                  </a:lnTo>
                  <a:lnTo>
                    <a:pt x="278" y="226"/>
                  </a:lnTo>
                  <a:lnTo>
                    <a:pt x="272" y="221"/>
                  </a:lnTo>
                  <a:lnTo>
                    <a:pt x="234" y="183"/>
                  </a:lnTo>
                  <a:lnTo>
                    <a:pt x="234" y="377"/>
                  </a:lnTo>
                  <a:lnTo>
                    <a:pt x="234" y="384"/>
                  </a:lnTo>
                  <a:lnTo>
                    <a:pt x="233" y="389"/>
                  </a:lnTo>
                  <a:lnTo>
                    <a:pt x="231" y="396"/>
                  </a:lnTo>
                  <a:lnTo>
                    <a:pt x="230" y="401"/>
                  </a:lnTo>
                  <a:lnTo>
                    <a:pt x="226" y="406"/>
                  </a:lnTo>
                  <a:lnTo>
                    <a:pt x="223" y="411"/>
                  </a:lnTo>
                  <a:lnTo>
                    <a:pt x="220" y="415"/>
                  </a:lnTo>
                  <a:lnTo>
                    <a:pt x="217" y="419"/>
                  </a:lnTo>
                  <a:lnTo>
                    <a:pt x="212" y="424"/>
                  </a:lnTo>
                  <a:lnTo>
                    <a:pt x="208" y="427"/>
                  </a:lnTo>
                  <a:lnTo>
                    <a:pt x="203" y="430"/>
                  </a:lnTo>
                  <a:lnTo>
                    <a:pt x="197" y="432"/>
                  </a:lnTo>
                  <a:lnTo>
                    <a:pt x="192" y="434"/>
                  </a:lnTo>
                  <a:lnTo>
                    <a:pt x="186" y="436"/>
                  </a:lnTo>
                  <a:lnTo>
                    <a:pt x="18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0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7BAEBC6-60EB-4F42-B2C0-0DC299D67F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92101"/>
              </p:ext>
            </p:extLst>
          </p:nvPr>
        </p:nvGraphicFramePr>
        <p:xfrm>
          <a:off x="406400" y="1078441"/>
          <a:ext cx="3720123" cy="242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7CCE0A15-DBB8-4808-A828-7DD787FC7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44059"/>
              </p:ext>
            </p:extLst>
          </p:nvPr>
        </p:nvGraphicFramePr>
        <p:xfrm>
          <a:off x="4246880" y="1078441"/>
          <a:ext cx="3720123" cy="242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5711FFE-570A-4095-8C83-BCB00D6D8D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269838"/>
              </p:ext>
            </p:extLst>
          </p:nvPr>
        </p:nvGraphicFramePr>
        <p:xfrm>
          <a:off x="8065477" y="1078441"/>
          <a:ext cx="3720123" cy="242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DF137A23-917F-48A5-8453-9C30767CD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702236"/>
              </p:ext>
            </p:extLst>
          </p:nvPr>
        </p:nvGraphicFramePr>
        <p:xfrm>
          <a:off x="406400" y="3674003"/>
          <a:ext cx="3720123" cy="242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821ACDE7-E2DD-4B40-8D68-679CF51FB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079330"/>
              </p:ext>
            </p:extLst>
          </p:nvPr>
        </p:nvGraphicFramePr>
        <p:xfrm>
          <a:off x="4246880" y="3674003"/>
          <a:ext cx="3720123" cy="242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B64F9008-AD58-4DAF-9DB6-E607F7AF37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2933485"/>
              </p:ext>
            </p:extLst>
          </p:nvPr>
        </p:nvGraphicFramePr>
        <p:xfrm>
          <a:off x="8065477" y="3674003"/>
          <a:ext cx="3720123" cy="2426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03367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816167-F017-4902-A51B-FD3F974B17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b="137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F23C0B83-43FA-440F-B73F-3ABB686F42CE}"/>
              </a:ext>
            </a:extLst>
          </p:cNvPr>
          <p:cNvSpPr/>
          <p:nvPr/>
        </p:nvSpPr>
        <p:spPr>
          <a:xfrm rot="5400000">
            <a:off x="1580430" y="-1580429"/>
            <a:ext cx="4991102" cy="81519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3FEE2E6-48A0-4A1E-8AAF-B4638F8302AC}"/>
              </a:ext>
            </a:extLst>
          </p:cNvPr>
          <p:cNvSpPr/>
          <p:nvPr/>
        </p:nvSpPr>
        <p:spPr>
          <a:xfrm rot="16200000" flipH="1">
            <a:off x="6162134" y="-2122096"/>
            <a:ext cx="3907769" cy="815196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FFA12-FC87-4965-B11E-45EEEBDAC2C0}"/>
              </a:ext>
            </a:extLst>
          </p:cNvPr>
          <p:cNvSpPr/>
          <p:nvPr/>
        </p:nvSpPr>
        <p:spPr>
          <a:xfrm>
            <a:off x="-101600" y="2512906"/>
            <a:ext cx="12395200" cy="1832188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96128-DC4E-4765-8B09-92FAC3796EA5}"/>
              </a:ext>
            </a:extLst>
          </p:cNvPr>
          <p:cNvSpPr/>
          <p:nvPr/>
        </p:nvSpPr>
        <p:spPr>
          <a:xfrm>
            <a:off x="3124200" y="2967338"/>
            <a:ext cx="5943600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6000" b="1" dirty="0">
                <a:latin typeface="+mj-lt"/>
              </a:rPr>
              <a:t>THANK </a:t>
            </a:r>
            <a:r>
              <a:rPr lang="en-US" sz="6000" dirty="0">
                <a:latin typeface="+mj-lt"/>
              </a:rPr>
              <a:t>YOU</a:t>
            </a:r>
          </a:p>
        </p:txBody>
      </p:sp>
      <p:sp>
        <p:nvSpPr>
          <p:cNvPr id="15" name="Half Frame 14">
            <a:extLst>
              <a:ext uri="{FF2B5EF4-FFF2-40B4-BE49-F238E27FC236}">
                <a16:creationId xmlns:a16="http://schemas.microsoft.com/office/drawing/2014/main" id="{5DCE5CF8-4621-43A5-A3E3-38A5E98322B4}"/>
              </a:ext>
            </a:extLst>
          </p:cNvPr>
          <p:cNvSpPr/>
          <p:nvPr/>
        </p:nvSpPr>
        <p:spPr>
          <a:xfrm>
            <a:off x="229319" y="2615884"/>
            <a:ext cx="685800" cy="685800"/>
          </a:xfrm>
          <a:prstGeom prst="halfFrame">
            <a:avLst>
              <a:gd name="adj1" fmla="val 6834"/>
              <a:gd name="adj2" fmla="val 61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EDE01FE9-3196-4441-82C9-82FDC5C520E1}"/>
              </a:ext>
            </a:extLst>
          </p:cNvPr>
          <p:cNvSpPr/>
          <p:nvPr/>
        </p:nvSpPr>
        <p:spPr>
          <a:xfrm rot="10800000">
            <a:off x="11276881" y="3556316"/>
            <a:ext cx="685800" cy="685800"/>
          </a:xfrm>
          <a:prstGeom prst="halfFrame">
            <a:avLst>
              <a:gd name="adj1" fmla="val 6834"/>
              <a:gd name="adj2" fmla="val 6171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8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420524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2482C-D42A-4EF3-A82C-DDAA38A098A3}"/>
              </a:ext>
            </a:extLst>
          </p:cNvPr>
          <p:cNvSpPr/>
          <p:nvPr/>
        </p:nvSpPr>
        <p:spPr>
          <a:xfrm>
            <a:off x="6415582" y="5450382"/>
            <a:ext cx="424992" cy="4249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61B02-D991-4B4D-B0BC-9D5CDEC70B75}"/>
              </a:ext>
            </a:extLst>
          </p:cNvPr>
          <p:cNvSpPr txBox="1"/>
          <p:nvPr/>
        </p:nvSpPr>
        <p:spPr>
          <a:xfrm>
            <a:off x="7004050" y="5444486"/>
            <a:ext cx="16065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02A3DB-2FF5-4969-ACC1-7B5CBAD95B77}"/>
              </a:ext>
            </a:extLst>
          </p:cNvPr>
          <p:cNvSpPr/>
          <p:nvPr/>
        </p:nvSpPr>
        <p:spPr>
          <a:xfrm>
            <a:off x="8958757" y="5450382"/>
            <a:ext cx="424992" cy="4249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C3989-AF53-4009-9F01-D192F2B79E0A}"/>
              </a:ext>
            </a:extLst>
          </p:cNvPr>
          <p:cNvSpPr txBox="1"/>
          <p:nvPr/>
        </p:nvSpPr>
        <p:spPr>
          <a:xfrm>
            <a:off x="9547225" y="5444486"/>
            <a:ext cx="16065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AC2F1DE-82AD-4B4A-BF65-C2E11A3F1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696921"/>
              </p:ext>
            </p:extLst>
          </p:nvPr>
        </p:nvGraphicFramePr>
        <p:xfrm>
          <a:off x="537668" y="1390121"/>
          <a:ext cx="5486400" cy="4385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8AD7A9-992A-4D95-9FD5-CE550E852FC8}"/>
              </a:ext>
            </a:extLst>
          </p:cNvPr>
          <p:cNvSpPr txBox="1"/>
          <p:nvPr/>
        </p:nvSpPr>
        <p:spPr>
          <a:xfrm>
            <a:off x="6282232" y="1390121"/>
            <a:ext cx="537210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714759-34BD-4495-8A50-22B2252B2004}"/>
              </a:ext>
            </a:extLst>
          </p:cNvPr>
          <p:cNvCxnSpPr/>
          <p:nvPr/>
        </p:nvCxnSpPr>
        <p:spPr>
          <a:xfrm>
            <a:off x="6811682" y="2423808"/>
            <a:ext cx="43132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77EF48-7D9C-4F14-A983-613B5D5028F1}"/>
              </a:ext>
            </a:extLst>
          </p:cNvPr>
          <p:cNvSpPr txBox="1"/>
          <p:nvPr/>
        </p:nvSpPr>
        <p:spPr>
          <a:xfrm>
            <a:off x="6282232" y="2811164"/>
            <a:ext cx="537210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77D69-7AEE-472C-ABC4-F5F0BD42E9AC}"/>
              </a:ext>
            </a:extLst>
          </p:cNvPr>
          <p:cNvCxnSpPr/>
          <p:nvPr/>
        </p:nvCxnSpPr>
        <p:spPr>
          <a:xfrm>
            <a:off x="6811682" y="3844851"/>
            <a:ext cx="43132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D49082-CF71-47B0-BF47-89F44AB00BA5}"/>
              </a:ext>
            </a:extLst>
          </p:cNvPr>
          <p:cNvSpPr txBox="1"/>
          <p:nvPr/>
        </p:nvSpPr>
        <p:spPr>
          <a:xfrm>
            <a:off x="6282232" y="4232208"/>
            <a:ext cx="5372100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291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5B3D2B3-5518-42CA-A1B4-010ABE0DD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3568947"/>
              </p:ext>
            </p:extLst>
          </p:nvPr>
        </p:nvGraphicFramePr>
        <p:xfrm>
          <a:off x="490538" y="1236133"/>
          <a:ext cx="5486400" cy="4050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E223119D-2CAF-4850-B655-B2E5CBD3C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105847"/>
              </p:ext>
            </p:extLst>
          </p:nvPr>
        </p:nvGraphicFramePr>
        <p:xfrm>
          <a:off x="6215063" y="1236133"/>
          <a:ext cx="5486400" cy="4050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4DB8A3A-9FF9-453A-AB71-4FA6DE4424A7}"/>
              </a:ext>
            </a:extLst>
          </p:cNvPr>
          <p:cNvSpPr txBox="1"/>
          <p:nvPr/>
        </p:nvSpPr>
        <p:spPr>
          <a:xfrm>
            <a:off x="1266826" y="5286375"/>
            <a:ext cx="393382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B36533-08D9-449A-ABA1-06717A3DC3A1}"/>
              </a:ext>
            </a:extLst>
          </p:cNvPr>
          <p:cNvSpPr txBox="1"/>
          <p:nvPr/>
        </p:nvSpPr>
        <p:spPr>
          <a:xfrm>
            <a:off x="6991351" y="5286375"/>
            <a:ext cx="3933824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735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446820-BABF-442C-8874-873D790B9D70}"/>
              </a:ext>
            </a:extLst>
          </p:cNvPr>
          <p:cNvSpPr/>
          <p:nvPr/>
        </p:nvSpPr>
        <p:spPr>
          <a:xfrm>
            <a:off x="0" y="3812418"/>
            <a:ext cx="12192000" cy="2182158"/>
          </a:xfrm>
          <a:prstGeom prst="rect">
            <a:avLst/>
          </a:prstGeom>
          <a:pattFill prst="zigZ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09780-BE60-4DDD-9750-A597FA30CC90}"/>
              </a:ext>
            </a:extLst>
          </p:cNvPr>
          <p:cNvSpPr/>
          <p:nvPr/>
        </p:nvSpPr>
        <p:spPr>
          <a:xfrm>
            <a:off x="0" y="1180394"/>
            <a:ext cx="12192000" cy="2182158"/>
          </a:xfrm>
          <a:prstGeom prst="rect">
            <a:avLst/>
          </a:prstGeom>
          <a:pattFill prst="zigZ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FAD6007-245C-4B24-BD55-6C4A5BA8D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959878"/>
              </p:ext>
            </p:extLst>
          </p:nvPr>
        </p:nvGraphicFramePr>
        <p:xfrm>
          <a:off x="1481138" y="1028626"/>
          <a:ext cx="3367087" cy="248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95843BC-2B85-4D92-BF9D-9D5474F415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135140"/>
              </p:ext>
            </p:extLst>
          </p:nvPr>
        </p:nvGraphicFramePr>
        <p:xfrm>
          <a:off x="1481138" y="3660650"/>
          <a:ext cx="3367087" cy="2485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79CCD05-7038-47D2-9DCB-A0BD7B9C89EC}"/>
              </a:ext>
            </a:extLst>
          </p:cNvPr>
          <p:cNvSpPr txBox="1"/>
          <p:nvPr/>
        </p:nvSpPr>
        <p:spPr>
          <a:xfrm>
            <a:off x="6096000" y="1390121"/>
            <a:ext cx="555833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E21C06-4F90-4A20-BCB5-528D0A6D8688}"/>
              </a:ext>
            </a:extLst>
          </p:cNvPr>
          <p:cNvSpPr/>
          <p:nvPr/>
        </p:nvSpPr>
        <p:spPr>
          <a:xfrm>
            <a:off x="5209082" y="1364036"/>
            <a:ext cx="698500" cy="6985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996C-CD8E-4CB1-9DE9-A6095A2691DA}"/>
              </a:ext>
            </a:extLst>
          </p:cNvPr>
          <p:cNvSpPr txBox="1"/>
          <p:nvPr/>
        </p:nvSpPr>
        <p:spPr>
          <a:xfrm>
            <a:off x="6096000" y="2477288"/>
            <a:ext cx="5558332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vel fermentum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vehicula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Morbi vitae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egestas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odio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sodales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68A3EC-46BA-482B-8520-A9D5BD3F4A4B}"/>
              </a:ext>
            </a:extLst>
          </p:cNvPr>
          <p:cNvSpPr/>
          <p:nvPr/>
        </p:nvSpPr>
        <p:spPr>
          <a:xfrm>
            <a:off x="5209082" y="2451203"/>
            <a:ext cx="698500" cy="698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A092E5D-CEF5-463A-9DFC-4641AFFAF9D3}"/>
              </a:ext>
            </a:extLst>
          </p:cNvPr>
          <p:cNvGrpSpPr/>
          <p:nvPr/>
        </p:nvGrpSpPr>
        <p:grpSpPr>
          <a:xfrm>
            <a:off x="5415457" y="1582317"/>
            <a:ext cx="285750" cy="261938"/>
            <a:chOff x="4319588" y="1930401"/>
            <a:chExt cx="285750" cy="261938"/>
          </a:xfrm>
          <a:solidFill>
            <a:schemeClr val="bg1"/>
          </a:solidFill>
        </p:grpSpPr>
        <p:sp>
          <p:nvSpPr>
            <p:cNvPr id="26" name="Freeform 156">
              <a:extLst>
                <a:ext uri="{FF2B5EF4-FFF2-40B4-BE49-F238E27FC236}">
                  <a16:creationId xmlns:a16="http://schemas.microsoft.com/office/drawing/2014/main" id="{2EDB2248-F5D4-401A-9C3D-F759B0802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1930401"/>
              <a:ext cx="238125" cy="200025"/>
            </a:xfrm>
            <a:custGeom>
              <a:avLst/>
              <a:gdLst>
                <a:gd name="T0" fmla="*/ 286 w 751"/>
                <a:gd name="T1" fmla="*/ 450 h 630"/>
                <a:gd name="T2" fmla="*/ 280 w 751"/>
                <a:gd name="T3" fmla="*/ 451 h 630"/>
                <a:gd name="T4" fmla="*/ 275 w 751"/>
                <a:gd name="T5" fmla="*/ 454 h 630"/>
                <a:gd name="T6" fmla="*/ 150 w 751"/>
                <a:gd name="T7" fmla="*/ 465 h 630"/>
                <a:gd name="T8" fmla="*/ 149 w 751"/>
                <a:gd name="T9" fmla="*/ 459 h 630"/>
                <a:gd name="T10" fmla="*/ 146 w 751"/>
                <a:gd name="T11" fmla="*/ 454 h 630"/>
                <a:gd name="T12" fmla="*/ 141 w 751"/>
                <a:gd name="T13" fmla="*/ 451 h 630"/>
                <a:gd name="T14" fmla="*/ 135 w 751"/>
                <a:gd name="T15" fmla="*/ 450 h 630"/>
                <a:gd name="T16" fmla="*/ 30 w 751"/>
                <a:gd name="T17" fmla="*/ 30 h 630"/>
                <a:gd name="T18" fmla="*/ 721 w 751"/>
                <a:gd name="T19" fmla="*/ 261 h 630"/>
                <a:gd name="T20" fmla="*/ 722 w 751"/>
                <a:gd name="T21" fmla="*/ 267 h 630"/>
                <a:gd name="T22" fmla="*/ 726 w 751"/>
                <a:gd name="T23" fmla="*/ 271 h 630"/>
                <a:gd name="T24" fmla="*/ 730 w 751"/>
                <a:gd name="T25" fmla="*/ 275 h 630"/>
                <a:gd name="T26" fmla="*/ 736 w 751"/>
                <a:gd name="T27" fmla="*/ 276 h 630"/>
                <a:gd name="T28" fmla="*/ 742 w 751"/>
                <a:gd name="T29" fmla="*/ 275 h 630"/>
                <a:gd name="T30" fmla="*/ 747 w 751"/>
                <a:gd name="T31" fmla="*/ 271 h 630"/>
                <a:gd name="T32" fmla="*/ 750 w 751"/>
                <a:gd name="T33" fmla="*/ 267 h 630"/>
                <a:gd name="T34" fmla="*/ 751 w 751"/>
                <a:gd name="T35" fmla="*/ 261 h 630"/>
                <a:gd name="T36" fmla="*/ 750 w 751"/>
                <a:gd name="T37" fmla="*/ 11 h 630"/>
                <a:gd name="T38" fmla="*/ 748 w 751"/>
                <a:gd name="T39" fmla="*/ 6 h 630"/>
                <a:gd name="T40" fmla="*/ 745 w 751"/>
                <a:gd name="T41" fmla="*/ 2 h 630"/>
                <a:gd name="T42" fmla="*/ 740 w 751"/>
                <a:gd name="T43" fmla="*/ 0 h 630"/>
                <a:gd name="T44" fmla="*/ 15 w 751"/>
                <a:gd name="T45" fmla="*/ 0 h 630"/>
                <a:gd name="T46" fmla="*/ 10 w 751"/>
                <a:gd name="T47" fmla="*/ 1 h 630"/>
                <a:gd name="T48" fmla="*/ 5 w 751"/>
                <a:gd name="T49" fmla="*/ 4 h 630"/>
                <a:gd name="T50" fmla="*/ 1 w 751"/>
                <a:gd name="T51" fmla="*/ 9 h 630"/>
                <a:gd name="T52" fmla="*/ 0 w 751"/>
                <a:gd name="T53" fmla="*/ 15 h 630"/>
                <a:gd name="T54" fmla="*/ 0 w 751"/>
                <a:gd name="T55" fmla="*/ 467 h 630"/>
                <a:gd name="T56" fmla="*/ 2 w 751"/>
                <a:gd name="T57" fmla="*/ 473 h 630"/>
                <a:gd name="T58" fmla="*/ 7 w 751"/>
                <a:gd name="T59" fmla="*/ 477 h 630"/>
                <a:gd name="T60" fmla="*/ 12 w 751"/>
                <a:gd name="T61" fmla="*/ 479 h 630"/>
                <a:gd name="T62" fmla="*/ 120 w 751"/>
                <a:gd name="T63" fmla="*/ 480 h 630"/>
                <a:gd name="T64" fmla="*/ 121 w 751"/>
                <a:gd name="T65" fmla="*/ 619 h 630"/>
                <a:gd name="T66" fmla="*/ 125 w 751"/>
                <a:gd name="T67" fmla="*/ 627 h 630"/>
                <a:gd name="T68" fmla="*/ 133 w 751"/>
                <a:gd name="T69" fmla="*/ 630 h 630"/>
                <a:gd name="T70" fmla="*/ 138 w 751"/>
                <a:gd name="T71" fmla="*/ 630 h 630"/>
                <a:gd name="T72" fmla="*/ 144 w 751"/>
                <a:gd name="T73" fmla="*/ 628 h 630"/>
                <a:gd name="T74" fmla="*/ 292 w 751"/>
                <a:gd name="T75" fmla="*/ 480 h 630"/>
                <a:gd name="T76" fmla="*/ 334 w 751"/>
                <a:gd name="T77" fmla="*/ 479 h 630"/>
                <a:gd name="T78" fmla="*/ 339 w 751"/>
                <a:gd name="T79" fmla="*/ 477 h 630"/>
                <a:gd name="T80" fmla="*/ 343 w 751"/>
                <a:gd name="T81" fmla="*/ 473 h 630"/>
                <a:gd name="T82" fmla="*/ 346 w 751"/>
                <a:gd name="T83" fmla="*/ 467 h 630"/>
                <a:gd name="T84" fmla="*/ 346 w 751"/>
                <a:gd name="T85" fmla="*/ 462 h 630"/>
                <a:gd name="T86" fmla="*/ 343 w 751"/>
                <a:gd name="T87" fmla="*/ 457 h 630"/>
                <a:gd name="T88" fmla="*/ 339 w 751"/>
                <a:gd name="T89" fmla="*/ 452 h 630"/>
                <a:gd name="T90" fmla="*/ 334 w 751"/>
                <a:gd name="T91" fmla="*/ 45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630">
                  <a:moveTo>
                    <a:pt x="331" y="450"/>
                  </a:moveTo>
                  <a:lnTo>
                    <a:pt x="286" y="450"/>
                  </a:lnTo>
                  <a:lnTo>
                    <a:pt x="283" y="450"/>
                  </a:lnTo>
                  <a:lnTo>
                    <a:pt x="280" y="451"/>
                  </a:lnTo>
                  <a:lnTo>
                    <a:pt x="277" y="452"/>
                  </a:lnTo>
                  <a:lnTo>
                    <a:pt x="275" y="454"/>
                  </a:lnTo>
                  <a:lnTo>
                    <a:pt x="150" y="579"/>
                  </a:lnTo>
                  <a:lnTo>
                    <a:pt x="150" y="465"/>
                  </a:lnTo>
                  <a:lnTo>
                    <a:pt x="150" y="462"/>
                  </a:lnTo>
                  <a:lnTo>
                    <a:pt x="149" y="459"/>
                  </a:lnTo>
                  <a:lnTo>
                    <a:pt x="148" y="457"/>
                  </a:lnTo>
                  <a:lnTo>
                    <a:pt x="146" y="454"/>
                  </a:lnTo>
                  <a:lnTo>
                    <a:pt x="144" y="452"/>
                  </a:lnTo>
                  <a:lnTo>
                    <a:pt x="141" y="451"/>
                  </a:lnTo>
                  <a:lnTo>
                    <a:pt x="138" y="450"/>
                  </a:lnTo>
                  <a:lnTo>
                    <a:pt x="135" y="450"/>
                  </a:lnTo>
                  <a:lnTo>
                    <a:pt x="30" y="450"/>
                  </a:lnTo>
                  <a:lnTo>
                    <a:pt x="30" y="30"/>
                  </a:lnTo>
                  <a:lnTo>
                    <a:pt x="721" y="30"/>
                  </a:lnTo>
                  <a:lnTo>
                    <a:pt x="721" y="261"/>
                  </a:lnTo>
                  <a:lnTo>
                    <a:pt x="721" y="264"/>
                  </a:lnTo>
                  <a:lnTo>
                    <a:pt x="722" y="267"/>
                  </a:lnTo>
                  <a:lnTo>
                    <a:pt x="724" y="269"/>
                  </a:lnTo>
                  <a:lnTo>
                    <a:pt x="726" y="271"/>
                  </a:lnTo>
                  <a:lnTo>
                    <a:pt x="728" y="274"/>
                  </a:lnTo>
                  <a:lnTo>
                    <a:pt x="730" y="275"/>
                  </a:lnTo>
                  <a:lnTo>
                    <a:pt x="733" y="276"/>
                  </a:lnTo>
                  <a:lnTo>
                    <a:pt x="736" y="276"/>
                  </a:lnTo>
                  <a:lnTo>
                    <a:pt x="740" y="276"/>
                  </a:lnTo>
                  <a:lnTo>
                    <a:pt x="742" y="275"/>
                  </a:lnTo>
                  <a:lnTo>
                    <a:pt x="745" y="274"/>
                  </a:lnTo>
                  <a:lnTo>
                    <a:pt x="747" y="271"/>
                  </a:lnTo>
                  <a:lnTo>
                    <a:pt x="748" y="269"/>
                  </a:lnTo>
                  <a:lnTo>
                    <a:pt x="750" y="267"/>
                  </a:lnTo>
                  <a:lnTo>
                    <a:pt x="750" y="264"/>
                  </a:lnTo>
                  <a:lnTo>
                    <a:pt x="751" y="261"/>
                  </a:lnTo>
                  <a:lnTo>
                    <a:pt x="751" y="15"/>
                  </a:lnTo>
                  <a:lnTo>
                    <a:pt x="750" y="11"/>
                  </a:lnTo>
                  <a:lnTo>
                    <a:pt x="750" y="9"/>
                  </a:lnTo>
                  <a:lnTo>
                    <a:pt x="748" y="6"/>
                  </a:lnTo>
                  <a:lnTo>
                    <a:pt x="747" y="4"/>
                  </a:lnTo>
                  <a:lnTo>
                    <a:pt x="745" y="2"/>
                  </a:lnTo>
                  <a:lnTo>
                    <a:pt x="742" y="1"/>
                  </a:lnTo>
                  <a:lnTo>
                    <a:pt x="740" y="0"/>
                  </a:lnTo>
                  <a:lnTo>
                    <a:pt x="7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465"/>
                  </a:lnTo>
                  <a:lnTo>
                    <a:pt x="0" y="467"/>
                  </a:lnTo>
                  <a:lnTo>
                    <a:pt x="1" y="471"/>
                  </a:lnTo>
                  <a:lnTo>
                    <a:pt x="2" y="473"/>
                  </a:lnTo>
                  <a:lnTo>
                    <a:pt x="5" y="475"/>
                  </a:lnTo>
                  <a:lnTo>
                    <a:pt x="7" y="477"/>
                  </a:lnTo>
                  <a:lnTo>
                    <a:pt x="10" y="478"/>
                  </a:lnTo>
                  <a:lnTo>
                    <a:pt x="12" y="479"/>
                  </a:lnTo>
                  <a:lnTo>
                    <a:pt x="15" y="480"/>
                  </a:lnTo>
                  <a:lnTo>
                    <a:pt x="120" y="480"/>
                  </a:lnTo>
                  <a:lnTo>
                    <a:pt x="120" y="615"/>
                  </a:lnTo>
                  <a:lnTo>
                    <a:pt x="121" y="619"/>
                  </a:lnTo>
                  <a:lnTo>
                    <a:pt x="123" y="624"/>
                  </a:lnTo>
                  <a:lnTo>
                    <a:pt x="125" y="627"/>
                  </a:lnTo>
                  <a:lnTo>
                    <a:pt x="130" y="629"/>
                  </a:lnTo>
                  <a:lnTo>
                    <a:pt x="133" y="630"/>
                  </a:lnTo>
                  <a:lnTo>
                    <a:pt x="135" y="630"/>
                  </a:lnTo>
                  <a:lnTo>
                    <a:pt x="138" y="630"/>
                  </a:lnTo>
                  <a:lnTo>
                    <a:pt x="141" y="629"/>
                  </a:lnTo>
                  <a:lnTo>
                    <a:pt x="144" y="628"/>
                  </a:lnTo>
                  <a:lnTo>
                    <a:pt x="146" y="626"/>
                  </a:lnTo>
                  <a:lnTo>
                    <a:pt x="292" y="480"/>
                  </a:lnTo>
                  <a:lnTo>
                    <a:pt x="331" y="480"/>
                  </a:lnTo>
                  <a:lnTo>
                    <a:pt x="334" y="479"/>
                  </a:lnTo>
                  <a:lnTo>
                    <a:pt x="336" y="478"/>
                  </a:lnTo>
                  <a:lnTo>
                    <a:pt x="339" y="477"/>
                  </a:lnTo>
                  <a:lnTo>
                    <a:pt x="342" y="475"/>
                  </a:lnTo>
                  <a:lnTo>
                    <a:pt x="343" y="473"/>
                  </a:lnTo>
                  <a:lnTo>
                    <a:pt x="345" y="471"/>
                  </a:lnTo>
                  <a:lnTo>
                    <a:pt x="346" y="467"/>
                  </a:lnTo>
                  <a:lnTo>
                    <a:pt x="346" y="465"/>
                  </a:lnTo>
                  <a:lnTo>
                    <a:pt x="346" y="462"/>
                  </a:lnTo>
                  <a:lnTo>
                    <a:pt x="345" y="459"/>
                  </a:lnTo>
                  <a:lnTo>
                    <a:pt x="343" y="457"/>
                  </a:lnTo>
                  <a:lnTo>
                    <a:pt x="342" y="454"/>
                  </a:lnTo>
                  <a:lnTo>
                    <a:pt x="339" y="452"/>
                  </a:lnTo>
                  <a:lnTo>
                    <a:pt x="336" y="451"/>
                  </a:lnTo>
                  <a:lnTo>
                    <a:pt x="334" y="450"/>
                  </a:lnTo>
                  <a:lnTo>
                    <a:pt x="331" y="4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7">
              <a:extLst>
                <a:ext uri="{FF2B5EF4-FFF2-40B4-BE49-F238E27FC236}">
                  <a16:creationId xmlns:a16="http://schemas.microsoft.com/office/drawing/2014/main" id="{2D8E3733-4AA3-48A9-84CF-D3F9FED2EC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3413" y="2035176"/>
              <a:ext cx="161925" cy="157163"/>
            </a:xfrm>
            <a:custGeom>
              <a:avLst/>
              <a:gdLst>
                <a:gd name="T0" fmla="*/ 405 w 510"/>
                <a:gd name="T1" fmla="*/ 301 h 496"/>
                <a:gd name="T2" fmla="*/ 399 w 510"/>
                <a:gd name="T3" fmla="*/ 302 h 496"/>
                <a:gd name="T4" fmla="*/ 395 w 510"/>
                <a:gd name="T5" fmla="*/ 305 h 496"/>
                <a:gd name="T6" fmla="*/ 391 w 510"/>
                <a:gd name="T7" fmla="*/ 311 h 496"/>
                <a:gd name="T8" fmla="*/ 390 w 510"/>
                <a:gd name="T9" fmla="*/ 316 h 496"/>
                <a:gd name="T10" fmla="*/ 266 w 510"/>
                <a:gd name="T11" fmla="*/ 306 h 496"/>
                <a:gd name="T12" fmla="*/ 261 w 510"/>
                <a:gd name="T13" fmla="*/ 302 h 496"/>
                <a:gd name="T14" fmla="*/ 256 w 510"/>
                <a:gd name="T15" fmla="*/ 301 h 496"/>
                <a:gd name="T16" fmla="*/ 30 w 510"/>
                <a:gd name="T17" fmla="*/ 30 h 496"/>
                <a:gd name="T18" fmla="*/ 480 w 510"/>
                <a:gd name="T19" fmla="*/ 301 h 496"/>
                <a:gd name="T20" fmla="*/ 15 w 510"/>
                <a:gd name="T21" fmla="*/ 0 h 496"/>
                <a:gd name="T22" fmla="*/ 9 w 510"/>
                <a:gd name="T23" fmla="*/ 1 h 496"/>
                <a:gd name="T24" fmla="*/ 4 w 510"/>
                <a:gd name="T25" fmla="*/ 5 h 496"/>
                <a:gd name="T26" fmla="*/ 1 w 510"/>
                <a:gd name="T27" fmla="*/ 10 h 496"/>
                <a:gd name="T28" fmla="*/ 0 w 510"/>
                <a:gd name="T29" fmla="*/ 15 h 496"/>
                <a:gd name="T30" fmla="*/ 0 w 510"/>
                <a:gd name="T31" fmla="*/ 319 h 496"/>
                <a:gd name="T32" fmla="*/ 2 w 510"/>
                <a:gd name="T33" fmla="*/ 324 h 496"/>
                <a:gd name="T34" fmla="*/ 6 w 510"/>
                <a:gd name="T35" fmla="*/ 329 h 496"/>
                <a:gd name="T36" fmla="*/ 12 w 510"/>
                <a:gd name="T37" fmla="*/ 331 h 496"/>
                <a:gd name="T38" fmla="*/ 248 w 510"/>
                <a:gd name="T39" fmla="*/ 331 h 496"/>
                <a:gd name="T40" fmla="*/ 397 w 510"/>
                <a:gd name="T41" fmla="*/ 494 h 496"/>
                <a:gd name="T42" fmla="*/ 402 w 510"/>
                <a:gd name="T43" fmla="*/ 496 h 496"/>
                <a:gd name="T44" fmla="*/ 407 w 510"/>
                <a:gd name="T45" fmla="*/ 496 h 496"/>
                <a:gd name="T46" fmla="*/ 415 w 510"/>
                <a:gd name="T47" fmla="*/ 493 h 496"/>
                <a:gd name="T48" fmla="*/ 419 w 510"/>
                <a:gd name="T49" fmla="*/ 486 h 496"/>
                <a:gd name="T50" fmla="*/ 420 w 510"/>
                <a:gd name="T51" fmla="*/ 331 h 496"/>
                <a:gd name="T52" fmla="*/ 498 w 510"/>
                <a:gd name="T53" fmla="*/ 331 h 496"/>
                <a:gd name="T54" fmla="*/ 504 w 510"/>
                <a:gd name="T55" fmla="*/ 329 h 496"/>
                <a:gd name="T56" fmla="*/ 508 w 510"/>
                <a:gd name="T57" fmla="*/ 324 h 496"/>
                <a:gd name="T58" fmla="*/ 510 w 510"/>
                <a:gd name="T59" fmla="*/ 319 h 496"/>
                <a:gd name="T60" fmla="*/ 510 w 510"/>
                <a:gd name="T61" fmla="*/ 15 h 496"/>
                <a:gd name="T62" fmla="*/ 509 w 510"/>
                <a:gd name="T63" fmla="*/ 10 h 496"/>
                <a:gd name="T64" fmla="*/ 506 w 510"/>
                <a:gd name="T65" fmla="*/ 5 h 496"/>
                <a:gd name="T66" fmla="*/ 502 w 510"/>
                <a:gd name="T67" fmla="*/ 1 h 496"/>
                <a:gd name="T68" fmla="*/ 495 w 510"/>
                <a:gd name="T6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96">
                  <a:moveTo>
                    <a:pt x="480" y="301"/>
                  </a:moveTo>
                  <a:lnTo>
                    <a:pt x="405" y="301"/>
                  </a:lnTo>
                  <a:lnTo>
                    <a:pt x="402" y="301"/>
                  </a:lnTo>
                  <a:lnTo>
                    <a:pt x="399" y="302"/>
                  </a:lnTo>
                  <a:lnTo>
                    <a:pt x="397" y="303"/>
                  </a:lnTo>
                  <a:lnTo>
                    <a:pt x="395" y="305"/>
                  </a:lnTo>
                  <a:lnTo>
                    <a:pt x="392" y="307"/>
                  </a:lnTo>
                  <a:lnTo>
                    <a:pt x="391" y="311"/>
                  </a:lnTo>
                  <a:lnTo>
                    <a:pt x="390" y="313"/>
                  </a:lnTo>
                  <a:lnTo>
                    <a:pt x="390" y="316"/>
                  </a:lnTo>
                  <a:lnTo>
                    <a:pt x="390" y="442"/>
                  </a:lnTo>
                  <a:lnTo>
                    <a:pt x="266" y="306"/>
                  </a:lnTo>
                  <a:lnTo>
                    <a:pt x="264" y="304"/>
                  </a:lnTo>
                  <a:lnTo>
                    <a:pt x="261" y="302"/>
                  </a:lnTo>
                  <a:lnTo>
                    <a:pt x="258" y="301"/>
                  </a:lnTo>
                  <a:lnTo>
                    <a:pt x="256" y="301"/>
                  </a:lnTo>
                  <a:lnTo>
                    <a:pt x="30" y="301"/>
                  </a:lnTo>
                  <a:lnTo>
                    <a:pt x="30" y="30"/>
                  </a:lnTo>
                  <a:lnTo>
                    <a:pt x="480" y="30"/>
                  </a:lnTo>
                  <a:lnTo>
                    <a:pt x="480" y="301"/>
                  </a:lnTo>
                  <a:close/>
                  <a:moveTo>
                    <a:pt x="49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316"/>
                  </a:lnTo>
                  <a:lnTo>
                    <a:pt x="0" y="319"/>
                  </a:lnTo>
                  <a:lnTo>
                    <a:pt x="1" y="321"/>
                  </a:lnTo>
                  <a:lnTo>
                    <a:pt x="2" y="324"/>
                  </a:lnTo>
                  <a:lnTo>
                    <a:pt x="4" y="327"/>
                  </a:lnTo>
                  <a:lnTo>
                    <a:pt x="6" y="329"/>
                  </a:lnTo>
                  <a:lnTo>
                    <a:pt x="9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248" y="331"/>
                  </a:lnTo>
                  <a:lnTo>
                    <a:pt x="395" y="491"/>
                  </a:lnTo>
                  <a:lnTo>
                    <a:pt x="397" y="494"/>
                  </a:lnTo>
                  <a:lnTo>
                    <a:pt x="399" y="495"/>
                  </a:lnTo>
                  <a:lnTo>
                    <a:pt x="402" y="496"/>
                  </a:lnTo>
                  <a:lnTo>
                    <a:pt x="405" y="496"/>
                  </a:lnTo>
                  <a:lnTo>
                    <a:pt x="407" y="496"/>
                  </a:lnTo>
                  <a:lnTo>
                    <a:pt x="411" y="495"/>
                  </a:lnTo>
                  <a:lnTo>
                    <a:pt x="415" y="493"/>
                  </a:lnTo>
                  <a:lnTo>
                    <a:pt x="417" y="489"/>
                  </a:lnTo>
                  <a:lnTo>
                    <a:pt x="419" y="486"/>
                  </a:lnTo>
                  <a:lnTo>
                    <a:pt x="420" y="481"/>
                  </a:lnTo>
                  <a:lnTo>
                    <a:pt x="420" y="331"/>
                  </a:lnTo>
                  <a:lnTo>
                    <a:pt x="495" y="331"/>
                  </a:lnTo>
                  <a:lnTo>
                    <a:pt x="498" y="331"/>
                  </a:lnTo>
                  <a:lnTo>
                    <a:pt x="502" y="330"/>
                  </a:lnTo>
                  <a:lnTo>
                    <a:pt x="504" y="329"/>
                  </a:lnTo>
                  <a:lnTo>
                    <a:pt x="506" y="327"/>
                  </a:lnTo>
                  <a:lnTo>
                    <a:pt x="508" y="324"/>
                  </a:lnTo>
                  <a:lnTo>
                    <a:pt x="509" y="321"/>
                  </a:lnTo>
                  <a:lnTo>
                    <a:pt x="510" y="319"/>
                  </a:lnTo>
                  <a:lnTo>
                    <a:pt x="510" y="316"/>
                  </a:lnTo>
                  <a:lnTo>
                    <a:pt x="510" y="15"/>
                  </a:lnTo>
                  <a:lnTo>
                    <a:pt x="510" y="12"/>
                  </a:lnTo>
                  <a:lnTo>
                    <a:pt x="509" y="10"/>
                  </a:lnTo>
                  <a:lnTo>
                    <a:pt x="508" y="7"/>
                  </a:lnTo>
                  <a:lnTo>
                    <a:pt x="506" y="5"/>
                  </a:lnTo>
                  <a:lnTo>
                    <a:pt x="504" y="3"/>
                  </a:lnTo>
                  <a:lnTo>
                    <a:pt x="502" y="1"/>
                  </a:lnTo>
                  <a:lnTo>
                    <a:pt x="498" y="1"/>
                  </a:lnTo>
                  <a:lnTo>
                    <a:pt x="4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670E81-FD50-453F-9D50-841557F0BC86}"/>
              </a:ext>
            </a:extLst>
          </p:cNvPr>
          <p:cNvGrpSpPr/>
          <p:nvPr/>
        </p:nvGrpSpPr>
        <p:grpSpPr>
          <a:xfrm>
            <a:off x="5415457" y="2657578"/>
            <a:ext cx="285750" cy="285750"/>
            <a:chOff x="11593513" y="3067050"/>
            <a:chExt cx="285750" cy="285750"/>
          </a:xfrm>
          <a:solidFill>
            <a:schemeClr val="bg1"/>
          </a:solidFill>
        </p:grpSpPr>
        <p:sp>
          <p:nvSpPr>
            <p:cNvPr id="29" name="Freeform 276">
              <a:extLst>
                <a:ext uri="{FF2B5EF4-FFF2-40B4-BE49-F238E27FC236}">
                  <a16:creationId xmlns:a16="http://schemas.microsoft.com/office/drawing/2014/main" id="{F5EEF090-CED3-42D3-8406-D27EA3396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88763" y="3067050"/>
              <a:ext cx="123825" cy="123825"/>
            </a:xfrm>
            <a:custGeom>
              <a:avLst/>
              <a:gdLst>
                <a:gd name="T0" fmla="*/ 327 w 390"/>
                <a:gd name="T1" fmla="*/ 75 h 389"/>
                <a:gd name="T2" fmla="*/ 62 w 390"/>
                <a:gd name="T3" fmla="*/ 75 h 389"/>
                <a:gd name="T4" fmla="*/ 359 w 390"/>
                <a:gd name="T5" fmla="*/ 290 h 389"/>
                <a:gd name="T6" fmla="*/ 209 w 390"/>
                <a:gd name="T7" fmla="*/ 146 h 389"/>
                <a:gd name="T8" fmla="*/ 359 w 390"/>
                <a:gd name="T9" fmla="*/ 290 h 389"/>
                <a:gd name="T10" fmla="*/ 179 w 390"/>
                <a:gd name="T11" fmla="*/ 146 h 389"/>
                <a:gd name="T12" fmla="*/ 30 w 390"/>
                <a:gd name="T13" fmla="*/ 290 h 389"/>
                <a:gd name="T14" fmla="*/ 8 w 390"/>
                <a:gd name="T15" fmla="*/ 313 h 389"/>
                <a:gd name="T16" fmla="*/ 189 w 390"/>
                <a:gd name="T17" fmla="*/ 388 h 389"/>
                <a:gd name="T18" fmla="*/ 189 w 390"/>
                <a:gd name="T19" fmla="*/ 388 h 389"/>
                <a:gd name="T20" fmla="*/ 194 w 390"/>
                <a:gd name="T21" fmla="*/ 389 h 389"/>
                <a:gd name="T22" fmla="*/ 199 w 390"/>
                <a:gd name="T23" fmla="*/ 388 h 389"/>
                <a:gd name="T24" fmla="*/ 200 w 390"/>
                <a:gd name="T25" fmla="*/ 388 h 389"/>
                <a:gd name="T26" fmla="*/ 380 w 390"/>
                <a:gd name="T27" fmla="*/ 313 h 389"/>
                <a:gd name="T28" fmla="*/ 386 w 390"/>
                <a:gd name="T29" fmla="*/ 308 h 389"/>
                <a:gd name="T30" fmla="*/ 389 w 390"/>
                <a:gd name="T31" fmla="*/ 299 h 389"/>
                <a:gd name="T32" fmla="*/ 389 w 390"/>
                <a:gd name="T33" fmla="*/ 74 h 389"/>
                <a:gd name="T34" fmla="*/ 389 w 390"/>
                <a:gd name="T35" fmla="*/ 73 h 389"/>
                <a:gd name="T36" fmla="*/ 389 w 390"/>
                <a:gd name="T37" fmla="*/ 71 h 389"/>
                <a:gd name="T38" fmla="*/ 387 w 390"/>
                <a:gd name="T39" fmla="*/ 68 h 389"/>
                <a:gd name="T40" fmla="*/ 386 w 390"/>
                <a:gd name="T41" fmla="*/ 65 h 389"/>
                <a:gd name="T42" fmla="*/ 384 w 390"/>
                <a:gd name="T43" fmla="*/ 63 h 389"/>
                <a:gd name="T44" fmla="*/ 383 w 390"/>
                <a:gd name="T45" fmla="*/ 63 h 389"/>
                <a:gd name="T46" fmla="*/ 382 w 390"/>
                <a:gd name="T47" fmla="*/ 62 h 389"/>
                <a:gd name="T48" fmla="*/ 380 w 390"/>
                <a:gd name="T49" fmla="*/ 61 h 389"/>
                <a:gd name="T50" fmla="*/ 199 w 390"/>
                <a:gd name="T51" fmla="*/ 0 h 389"/>
                <a:gd name="T52" fmla="*/ 190 w 390"/>
                <a:gd name="T53" fmla="*/ 0 h 389"/>
                <a:gd name="T54" fmla="*/ 8 w 390"/>
                <a:gd name="T55" fmla="*/ 61 h 389"/>
                <a:gd name="T56" fmla="*/ 6 w 390"/>
                <a:gd name="T57" fmla="*/ 62 h 389"/>
                <a:gd name="T58" fmla="*/ 5 w 390"/>
                <a:gd name="T59" fmla="*/ 63 h 389"/>
                <a:gd name="T60" fmla="*/ 4 w 390"/>
                <a:gd name="T61" fmla="*/ 63 h 389"/>
                <a:gd name="T62" fmla="*/ 2 w 390"/>
                <a:gd name="T63" fmla="*/ 65 h 389"/>
                <a:gd name="T64" fmla="*/ 1 w 390"/>
                <a:gd name="T65" fmla="*/ 69 h 389"/>
                <a:gd name="T66" fmla="*/ 0 w 390"/>
                <a:gd name="T67" fmla="*/ 71 h 389"/>
                <a:gd name="T68" fmla="*/ 0 w 390"/>
                <a:gd name="T69" fmla="*/ 74 h 389"/>
                <a:gd name="T70" fmla="*/ 0 w 390"/>
                <a:gd name="T71" fmla="*/ 74 h 389"/>
                <a:gd name="T72" fmla="*/ 0 w 390"/>
                <a:gd name="T73" fmla="*/ 299 h 389"/>
                <a:gd name="T74" fmla="*/ 2 w 390"/>
                <a:gd name="T75" fmla="*/ 308 h 389"/>
                <a:gd name="T76" fmla="*/ 8 w 390"/>
                <a:gd name="T77" fmla="*/ 3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0" h="389">
                  <a:moveTo>
                    <a:pt x="194" y="30"/>
                  </a:moveTo>
                  <a:lnTo>
                    <a:pt x="327" y="75"/>
                  </a:lnTo>
                  <a:lnTo>
                    <a:pt x="194" y="119"/>
                  </a:lnTo>
                  <a:lnTo>
                    <a:pt x="62" y="75"/>
                  </a:lnTo>
                  <a:lnTo>
                    <a:pt x="194" y="30"/>
                  </a:lnTo>
                  <a:close/>
                  <a:moveTo>
                    <a:pt x="359" y="290"/>
                  </a:moveTo>
                  <a:lnTo>
                    <a:pt x="209" y="352"/>
                  </a:lnTo>
                  <a:lnTo>
                    <a:pt x="209" y="146"/>
                  </a:lnTo>
                  <a:lnTo>
                    <a:pt x="359" y="95"/>
                  </a:lnTo>
                  <a:lnTo>
                    <a:pt x="359" y="290"/>
                  </a:lnTo>
                  <a:close/>
                  <a:moveTo>
                    <a:pt x="30" y="95"/>
                  </a:moveTo>
                  <a:lnTo>
                    <a:pt x="179" y="146"/>
                  </a:lnTo>
                  <a:lnTo>
                    <a:pt x="179" y="352"/>
                  </a:lnTo>
                  <a:lnTo>
                    <a:pt x="30" y="290"/>
                  </a:lnTo>
                  <a:lnTo>
                    <a:pt x="30" y="95"/>
                  </a:lnTo>
                  <a:close/>
                  <a:moveTo>
                    <a:pt x="8" y="313"/>
                  </a:moveTo>
                  <a:lnTo>
                    <a:pt x="189" y="388"/>
                  </a:lnTo>
                  <a:lnTo>
                    <a:pt x="189" y="388"/>
                  </a:lnTo>
                  <a:lnTo>
                    <a:pt x="189" y="388"/>
                  </a:lnTo>
                  <a:lnTo>
                    <a:pt x="189" y="388"/>
                  </a:lnTo>
                  <a:lnTo>
                    <a:pt x="191" y="389"/>
                  </a:lnTo>
                  <a:lnTo>
                    <a:pt x="194" y="389"/>
                  </a:lnTo>
                  <a:lnTo>
                    <a:pt x="197" y="389"/>
                  </a:lnTo>
                  <a:lnTo>
                    <a:pt x="199" y="388"/>
                  </a:lnTo>
                  <a:lnTo>
                    <a:pt x="200" y="388"/>
                  </a:lnTo>
                  <a:lnTo>
                    <a:pt x="200" y="388"/>
                  </a:lnTo>
                  <a:lnTo>
                    <a:pt x="200" y="388"/>
                  </a:lnTo>
                  <a:lnTo>
                    <a:pt x="380" y="313"/>
                  </a:lnTo>
                  <a:lnTo>
                    <a:pt x="383" y="311"/>
                  </a:lnTo>
                  <a:lnTo>
                    <a:pt x="386" y="308"/>
                  </a:lnTo>
                  <a:lnTo>
                    <a:pt x="389" y="304"/>
                  </a:lnTo>
                  <a:lnTo>
                    <a:pt x="389" y="299"/>
                  </a:lnTo>
                  <a:lnTo>
                    <a:pt x="390" y="75"/>
                  </a:lnTo>
                  <a:lnTo>
                    <a:pt x="389" y="74"/>
                  </a:lnTo>
                  <a:lnTo>
                    <a:pt x="389" y="74"/>
                  </a:lnTo>
                  <a:lnTo>
                    <a:pt x="389" y="73"/>
                  </a:lnTo>
                  <a:lnTo>
                    <a:pt x="389" y="73"/>
                  </a:lnTo>
                  <a:lnTo>
                    <a:pt x="389" y="71"/>
                  </a:lnTo>
                  <a:lnTo>
                    <a:pt x="387" y="69"/>
                  </a:lnTo>
                  <a:lnTo>
                    <a:pt x="387" y="68"/>
                  </a:lnTo>
                  <a:lnTo>
                    <a:pt x="387" y="68"/>
                  </a:lnTo>
                  <a:lnTo>
                    <a:pt x="386" y="65"/>
                  </a:lnTo>
                  <a:lnTo>
                    <a:pt x="384" y="64"/>
                  </a:lnTo>
                  <a:lnTo>
                    <a:pt x="384" y="63"/>
                  </a:lnTo>
                  <a:lnTo>
                    <a:pt x="383" y="63"/>
                  </a:lnTo>
                  <a:lnTo>
                    <a:pt x="383" y="63"/>
                  </a:lnTo>
                  <a:lnTo>
                    <a:pt x="383" y="62"/>
                  </a:lnTo>
                  <a:lnTo>
                    <a:pt x="382" y="62"/>
                  </a:lnTo>
                  <a:lnTo>
                    <a:pt x="381" y="62"/>
                  </a:lnTo>
                  <a:lnTo>
                    <a:pt x="380" y="61"/>
                  </a:lnTo>
                  <a:lnTo>
                    <a:pt x="379" y="60"/>
                  </a:lnTo>
                  <a:lnTo>
                    <a:pt x="199" y="0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9" y="60"/>
                  </a:lnTo>
                  <a:lnTo>
                    <a:pt x="8" y="61"/>
                  </a:lnTo>
                  <a:lnTo>
                    <a:pt x="7" y="62"/>
                  </a:lnTo>
                  <a:lnTo>
                    <a:pt x="6" y="62"/>
                  </a:lnTo>
                  <a:lnTo>
                    <a:pt x="5" y="62"/>
                  </a:lnTo>
                  <a:lnTo>
                    <a:pt x="5" y="63"/>
                  </a:lnTo>
                  <a:lnTo>
                    <a:pt x="5" y="63"/>
                  </a:lnTo>
                  <a:lnTo>
                    <a:pt x="4" y="63"/>
                  </a:lnTo>
                  <a:lnTo>
                    <a:pt x="4" y="64"/>
                  </a:lnTo>
                  <a:lnTo>
                    <a:pt x="2" y="65"/>
                  </a:lnTo>
                  <a:lnTo>
                    <a:pt x="1" y="68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0" y="299"/>
                  </a:lnTo>
                  <a:lnTo>
                    <a:pt x="0" y="304"/>
                  </a:lnTo>
                  <a:lnTo>
                    <a:pt x="2" y="308"/>
                  </a:lnTo>
                  <a:lnTo>
                    <a:pt x="5" y="311"/>
                  </a:lnTo>
                  <a:lnTo>
                    <a:pt x="8" y="3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7">
              <a:extLst>
                <a:ext uri="{FF2B5EF4-FFF2-40B4-BE49-F238E27FC236}">
                  <a16:creationId xmlns:a16="http://schemas.microsoft.com/office/drawing/2014/main" id="{DEE98C37-1594-4D9D-83FC-99BAF507DB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74488" y="3190875"/>
              <a:ext cx="104775" cy="104775"/>
            </a:xfrm>
            <a:custGeom>
              <a:avLst/>
              <a:gdLst>
                <a:gd name="T0" fmla="*/ 180 w 330"/>
                <a:gd name="T1" fmla="*/ 291 h 330"/>
                <a:gd name="T2" fmla="*/ 300 w 330"/>
                <a:gd name="T3" fmla="*/ 97 h 330"/>
                <a:gd name="T4" fmla="*/ 30 w 330"/>
                <a:gd name="T5" fmla="*/ 97 h 330"/>
                <a:gd name="T6" fmla="*/ 151 w 330"/>
                <a:gd name="T7" fmla="*/ 291 h 330"/>
                <a:gd name="T8" fmla="*/ 30 w 330"/>
                <a:gd name="T9" fmla="*/ 97 h 330"/>
                <a:gd name="T10" fmla="*/ 274 w 330"/>
                <a:gd name="T11" fmla="*/ 76 h 330"/>
                <a:gd name="T12" fmla="*/ 55 w 330"/>
                <a:gd name="T13" fmla="*/ 76 h 330"/>
                <a:gd name="T14" fmla="*/ 330 w 330"/>
                <a:gd name="T15" fmla="*/ 75 h 330"/>
                <a:gd name="T16" fmla="*/ 329 w 330"/>
                <a:gd name="T17" fmla="*/ 71 h 330"/>
                <a:gd name="T18" fmla="*/ 329 w 330"/>
                <a:gd name="T19" fmla="*/ 70 h 330"/>
                <a:gd name="T20" fmla="*/ 326 w 330"/>
                <a:gd name="T21" fmla="*/ 65 h 330"/>
                <a:gd name="T22" fmla="*/ 325 w 330"/>
                <a:gd name="T23" fmla="*/ 64 h 330"/>
                <a:gd name="T24" fmla="*/ 324 w 330"/>
                <a:gd name="T25" fmla="*/ 63 h 330"/>
                <a:gd name="T26" fmla="*/ 321 w 330"/>
                <a:gd name="T27" fmla="*/ 62 h 330"/>
                <a:gd name="T28" fmla="*/ 320 w 330"/>
                <a:gd name="T29" fmla="*/ 62 h 330"/>
                <a:gd name="T30" fmla="*/ 168 w 330"/>
                <a:gd name="T31" fmla="*/ 1 h 330"/>
                <a:gd name="T32" fmla="*/ 162 w 330"/>
                <a:gd name="T33" fmla="*/ 1 h 330"/>
                <a:gd name="T34" fmla="*/ 9 w 330"/>
                <a:gd name="T35" fmla="*/ 62 h 330"/>
                <a:gd name="T36" fmla="*/ 9 w 330"/>
                <a:gd name="T37" fmla="*/ 62 h 330"/>
                <a:gd name="T38" fmla="*/ 6 w 330"/>
                <a:gd name="T39" fmla="*/ 63 h 330"/>
                <a:gd name="T40" fmla="*/ 5 w 330"/>
                <a:gd name="T41" fmla="*/ 64 h 330"/>
                <a:gd name="T42" fmla="*/ 4 w 330"/>
                <a:gd name="T43" fmla="*/ 65 h 330"/>
                <a:gd name="T44" fmla="*/ 2 w 330"/>
                <a:gd name="T45" fmla="*/ 70 h 330"/>
                <a:gd name="T46" fmla="*/ 1 w 330"/>
                <a:gd name="T47" fmla="*/ 71 h 330"/>
                <a:gd name="T48" fmla="*/ 0 w 330"/>
                <a:gd name="T49" fmla="*/ 75 h 330"/>
                <a:gd name="T50" fmla="*/ 0 w 330"/>
                <a:gd name="T51" fmla="*/ 76 h 330"/>
                <a:gd name="T52" fmla="*/ 0 w 330"/>
                <a:gd name="T53" fmla="*/ 241 h 330"/>
                <a:gd name="T54" fmla="*/ 2 w 330"/>
                <a:gd name="T55" fmla="*/ 248 h 330"/>
                <a:gd name="T56" fmla="*/ 8 w 330"/>
                <a:gd name="T57" fmla="*/ 254 h 330"/>
                <a:gd name="T58" fmla="*/ 159 w 330"/>
                <a:gd name="T59" fmla="*/ 329 h 330"/>
                <a:gd name="T60" fmla="*/ 162 w 330"/>
                <a:gd name="T61" fmla="*/ 330 h 330"/>
                <a:gd name="T62" fmla="*/ 169 w 330"/>
                <a:gd name="T63" fmla="*/ 330 h 330"/>
                <a:gd name="T64" fmla="*/ 172 w 330"/>
                <a:gd name="T65" fmla="*/ 329 h 330"/>
                <a:gd name="T66" fmla="*/ 321 w 330"/>
                <a:gd name="T67" fmla="*/ 254 h 330"/>
                <a:gd name="T68" fmla="*/ 328 w 330"/>
                <a:gd name="T69" fmla="*/ 248 h 330"/>
                <a:gd name="T70" fmla="*/ 330 w 330"/>
                <a:gd name="T71" fmla="*/ 241 h 330"/>
                <a:gd name="T72" fmla="*/ 330 w 330"/>
                <a:gd name="T73" fmla="*/ 76 h 330"/>
                <a:gd name="T74" fmla="*/ 330 w 330"/>
                <a:gd name="T75" fmla="*/ 7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0" h="330">
                  <a:moveTo>
                    <a:pt x="300" y="231"/>
                  </a:moveTo>
                  <a:lnTo>
                    <a:pt x="180" y="291"/>
                  </a:lnTo>
                  <a:lnTo>
                    <a:pt x="180" y="145"/>
                  </a:lnTo>
                  <a:lnTo>
                    <a:pt x="300" y="97"/>
                  </a:lnTo>
                  <a:lnTo>
                    <a:pt x="300" y="231"/>
                  </a:lnTo>
                  <a:close/>
                  <a:moveTo>
                    <a:pt x="30" y="97"/>
                  </a:moveTo>
                  <a:lnTo>
                    <a:pt x="151" y="145"/>
                  </a:lnTo>
                  <a:lnTo>
                    <a:pt x="151" y="291"/>
                  </a:lnTo>
                  <a:lnTo>
                    <a:pt x="30" y="231"/>
                  </a:lnTo>
                  <a:lnTo>
                    <a:pt x="30" y="97"/>
                  </a:lnTo>
                  <a:close/>
                  <a:moveTo>
                    <a:pt x="165" y="32"/>
                  </a:moveTo>
                  <a:lnTo>
                    <a:pt x="274" y="76"/>
                  </a:lnTo>
                  <a:lnTo>
                    <a:pt x="165" y="120"/>
                  </a:lnTo>
                  <a:lnTo>
                    <a:pt x="55" y="76"/>
                  </a:lnTo>
                  <a:lnTo>
                    <a:pt x="165" y="32"/>
                  </a:lnTo>
                  <a:close/>
                  <a:moveTo>
                    <a:pt x="330" y="75"/>
                  </a:moveTo>
                  <a:lnTo>
                    <a:pt x="330" y="73"/>
                  </a:lnTo>
                  <a:lnTo>
                    <a:pt x="329" y="71"/>
                  </a:lnTo>
                  <a:lnTo>
                    <a:pt x="329" y="70"/>
                  </a:lnTo>
                  <a:lnTo>
                    <a:pt x="329" y="70"/>
                  </a:lnTo>
                  <a:lnTo>
                    <a:pt x="327" y="67"/>
                  </a:lnTo>
                  <a:lnTo>
                    <a:pt x="326" y="65"/>
                  </a:lnTo>
                  <a:lnTo>
                    <a:pt x="326" y="65"/>
                  </a:lnTo>
                  <a:lnTo>
                    <a:pt x="325" y="64"/>
                  </a:lnTo>
                  <a:lnTo>
                    <a:pt x="325" y="64"/>
                  </a:lnTo>
                  <a:lnTo>
                    <a:pt x="324" y="63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171" y="1"/>
                  </a:lnTo>
                  <a:lnTo>
                    <a:pt x="168" y="1"/>
                  </a:lnTo>
                  <a:lnTo>
                    <a:pt x="165" y="0"/>
                  </a:lnTo>
                  <a:lnTo>
                    <a:pt x="162" y="1"/>
                  </a:lnTo>
                  <a:lnTo>
                    <a:pt x="159" y="1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6" y="63"/>
                  </a:lnTo>
                  <a:lnTo>
                    <a:pt x="6" y="64"/>
                  </a:lnTo>
                  <a:lnTo>
                    <a:pt x="5" y="64"/>
                  </a:lnTo>
                  <a:lnTo>
                    <a:pt x="5" y="65"/>
                  </a:lnTo>
                  <a:lnTo>
                    <a:pt x="4" y="65"/>
                  </a:lnTo>
                  <a:lnTo>
                    <a:pt x="3" y="67"/>
                  </a:lnTo>
                  <a:lnTo>
                    <a:pt x="2" y="70"/>
                  </a:lnTo>
                  <a:lnTo>
                    <a:pt x="1" y="70"/>
                  </a:lnTo>
                  <a:lnTo>
                    <a:pt x="1" y="71"/>
                  </a:lnTo>
                  <a:lnTo>
                    <a:pt x="1" y="73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241"/>
                  </a:lnTo>
                  <a:lnTo>
                    <a:pt x="1" y="245"/>
                  </a:lnTo>
                  <a:lnTo>
                    <a:pt x="2" y="248"/>
                  </a:lnTo>
                  <a:lnTo>
                    <a:pt x="5" y="251"/>
                  </a:lnTo>
                  <a:lnTo>
                    <a:pt x="8" y="254"/>
                  </a:lnTo>
                  <a:lnTo>
                    <a:pt x="158" y="329"/>
                  </a:lnTo>
                  <a:lnTo>
                    <a:pt x="159" y="329"/>
                  </a:lnTo>
                  <a:lnTo>
                    <a:pt x="159" y="329"/>
                  </a:lnTo>
                  <a:lnTo>
                    <a:pt x="162" y="330"/>
                  </a:lnTo>
                  <a:lnTo>
                    <a:pt x="165" y="330"/>
                  </a:lnTo>
                  <a:lnTo>
                    <a:pt x="169" y="330"/>
                  </a:lnTo>
                  <a:lnTo>
                    <a:pt x="171" y="329"/>
                  </a:lnTo>
                  <a:lnTo>
                    <a:pt x="172" y="329"/>
                  </a:lnTo>
                  <a:lnTo>
                    <a:pt x="172" y="329"/>
                  </a:lnTo>
                  <a:lnTo>
                    <a:pt x="321" y="254"/>
                  </a:lnTo>
                  <a:lnTo>
                    <a:pt x="326" y="251"/>
                  </a:lnTo>
                  <a:lnTo>
                    <a:pt x="328" y="248"/>
                  </a:lnTo>
                  <a:lnTo>
                    <a:pt x="329" y="245"/>
                  </a:lnTo>
                  <a:lnTo>
                    <a:pt x="330" y="241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30" y="75"/>
                  </a:lnTo>
                  <a:lnTo>
                    <a:pt x="33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78">
              <a:extLst>
                <a:ext uri="{FF2B5EF4-FFF2-40B4-BE49-F238E27FC236}">
                  <a16:creationId xmlns:a16="http://schemas.microsoft.com/office/drawing/2014/main" id="{62B56C42-1BC6-4E85-9416-2C60F2257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3513" y="3200400"/>
              <a:ext cx="161925" cy="152400"/>
            </a:xfrm>
            <a:custGeom>
              <a:avLst/>
              <a:gdLst>
                <a:gd name="T0" fmla="*/ 271 w 510"/>
                <a:gd name="T1" fmla="*/ 443 h 481"/>
                <a:gd name="T2" fmla="*/ 480 w 510"/>
                <a:gd name="T3" fmla="*/ 111 h 481"/>
                <a:gd name="T4" fmla="*/ 30 w 510"/>
                <a:gd name="T5" fmla="*/ 111 h 481"/>
                <a:gd name="T6" fmla="*/ 240 w 510"/>
                <a:gd name="T7" fmla="*/ 443 h 481"/>
                <a:gd name="T8" fmla="*/ 30 w 510"/>
                <a:gd name="T9" fmla="*/ 111 h 481"/>
                <a:gd name="T10" fmla="*/ 445 w 510"/>
                <a:gd name="T11" fmla="*/ 91 h 481"/>
                <a:gd name="T12" fmla="*/ 66 w 510"/>
                <a:gd name="T13" fmla="*/ 91 h 481"/>
                <a:gd name="T14" fmla="*/ 510 w 510"/>
                <a:gd name="T15" fmla="*/ 89 h 481"/>
                <a:gd name="T16" fmla="*/ 509 w 510"/>
                <a:gd name="T17" fmla="*/ 83 h 481"/>
                <a:gd name="T18" fmla="*/ 508 w 510"/>
                <a:gd name="T19" fmla="*/ 83 h 481"/>
                <a:gd name="T20" fmla="*/ 505 w 510"/>
                <a:gd name="T21" fmla="*/ 79 h 481"/>
                <a:gd name="T22" fmla="*/ 505 w 510"/>
                <a:gd name="T23" fmla="*/ 79 h 481"/>
                <a:gd name="T24" fmla="*/ 504 w 510"/>
                <a:gd name="T25" fmla="*/ 78 h 481"/>
                <a:gd name="T26" fmla="*/ 503 w 510"/>
                <a:gd name="T27" fmla="*/ 78 h 481"/>
                <a:gd name="T28" fmla="*/ 499 w 510"/>
                <a:gd name="T29" fmla="*/ 76 h 481"/>
                <a:gd name="T30" fmla="*/ 255 w 510"/>
                <a:gd name="T31" fmla="*/ 0 h 481"/>
                <a:gd name="T32" fmla="*/ 11 w 510"/>
                <a:gd name="T33" fmla="*/ 76 h 481"/>
                <a:gd name="T34" fmla="*/ 8 w 510"/>
                <a:gd name="T35" fmla="*/ 78 h 481"/>
                <a:gd name="T36" fmla="*/ 7 w 510"/>
                <a:gd name="T37" fmla="*/ 78 h 481"/>
                <a:gd name="T38" fmla="*/ 6 w 510"/>
                <a:gd name="T39" fmla="*/ 79 h 481"/>
                <a:gd name="T40" fmla="*/ 6 w 510"/>
                <a:gd name="T41" fmla="*/ 79 h 481"/>
                <a:gd name="T42" fmla="*/ 3 w 510"/>
                <a:gd name="T43" fmla="*/ 83 h 481"/>
                <a:gd name="T44" fmla="*/ 1 w 510"/>
                <a:gd name="T45" fmla="*/ 83 h 481"/>
                <a:gd name="T46" fmla="*/ 0 w 510"/>
                <a:gd name="T47" fmla="*/ 89 h 481"/>
                <a:gd name="T48" fmla="*/ 0 w 510"/>
                <a:gd name="T49" fmla="*/ 90 h 481"/>
                <a:gd name="T50" fmla="*/ 0 w 510"/>
                <a:gd name="T51" fmla="*/ 91 h 481"/>
                <a:gd name="T52" fmla="*/ 1 w 510"/>
                <a:gd name="T53" fmla="*/ 380 h 481"/>
                <a:gd name="T54" fmla="*/ 6 w 510"/>
                <a:gd name="T55" fmla="*/ 387 h 481"/>
                <a:gd name="T56" fmla="*/ 250 w 510"/>
                <a:gd name="T57" fmla="*/ 480 h 481"/>
                <a:gd name="T58" fmla="*/ 255 w 510"/>
                <a:gd name="T59" fmla="*/ 481 h 481"/>
                <a:gd name="T60" fmla="*/ 260 w 510"/>
                <a:gd name="T61" fmla="*/ 480 h 481"/>
                <a:gd name="T62" fmla="*/ 505 w 510"/>
                <a:gd name="T63" fmla="*/ 387 h 481"/>
                <a:gd name="T64" fmla="*/ 509 w 510"/>
                <a:gd name="T65" fmla="*/ 380 h 481"/>
                <a:gd name="T66" fmla="*/ 510 w 510"/>
                <a:gd name="T67" fmla="*/ 91 h 481"/>
                <a:gd name="T68" fmla="*/ 510 w 510"/>
                <a:gd name="T69" fmla="*/ 90 h 481"/>
                <a:gd name="T70" fmla="*/ 510 w 510"/>
                <a:gd name="T71" fmla="*/ 89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0" h="481">
                  <a:moveTo>
                    <a:pt x="480" y="365"/>
                  </a:moveTo>
                  <a:lnTo>
                    <a:pt x="271" y="443"/>
                  </a:lnTo>
                  <a:lnTo>
                    <a:pt x="271" y="176"/>
                  </a:lnTo>
                  <a:lnTo>
                    <a:pt x="480" y="111"/>
                  </a:lnTo>
                  <a:lnTo>
                    <a:pt x="480" y="365"/>
                  </a:lnTo>
                  <a:close/>
                  <a:moveTo>
                    <a:pt x="30" y="111"/>
                  </a:moveTo>
                  <a:lnTo>
                    <a:pt x="240" y="176"/>
                  </a:lnTo>
                  <a:lnTo>
                    <a:pt x="240" y="443"/>
                  </a:lnTo>
                  <a:lnTo>
                    <a:pt x="30" y="365"/>
                  </a:lnTo>
                  <a:lnTo>
                    <a:pt x="30" y="111"/>
                  </a:lnTo>
                  <a:close/>
                  <a:moveTo>
                    <a:pt x="255" y="31"/>
                  </a:moveTo>
                  <a:lnTo>
                    <a:pt x="445" y="91"/>
                  </a:lnTo>
                  <a:lnTo>
                    <a:pt x="255" y="150"/>
                  </a:lnTo>
                  <a:lnTo>
                    <a:pt x="66" y="91"/>
                  </a:lnTo>
                  <a:lnTo>
                    <a:pt x="255" y="31"/>
                  </a:lnTo>
                  <a:close/>
                  <a:moveTo>
                    <a:pt x="510" y="89"/>
                  </a:moveTo>
                  <a:lnTo>
                    <a:pt x="509" y="87"/>
                  </a:lnTo>
                  <a:lnTo>
                    <a:pt x="509" y="83"/>
                  </a:lnTo>
                  <a:lnTo>
                    <a:pt x="508" y="83"/>
                  </a:lnTo>
                  <a:lnTo>
                    <a:pt x="508" y="83"/>
                  </a:lnTo>
                  <a:lnTo>
                    <a:pt x="507" y="81"/>
                  </a:lnTo>
                  <a:lnTo>
                    <a:pt x="505" y="79"/>
                  </a:lnTo>
                  <a:lnTo>
                    <a:pt x="505" y="79"/>
                  </a:lnTo>
                  <a:lnTo>
                    <a:pt x="505" y="79"/>
                  </a:lnTo>
                  <a:lnTo>
                    <a:pt x="505" y="79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503" y="78"/>
                  </a:lnTo>
                  <a:lnTo>
                    <a:pt x="501" y="77"/>
                  </a:lnTo>
                  <a:lnTo>
                    <a:pt x="499" y="76"/>
                  </a:lnTo>
                  <a:lnTo>
                    <a:pt x="260" y="1"/>
                  </a:lnTo>
                  <a:lnTo>
                    <a:pt x="255" y="0"/>
                  </a:lnTo>
                  <a:lnTo>
                    <a:pt x="250" y="1"/>
                  </a:lnTo>
                  <a:lnTo>
                    <a:pt x="11" y="76"/>
                  </a:lnTo>
                  <a:lnTo>
                    <a:pt x="9" y="77"/>
                  </a:lnTo>
                  <a:lnTo>
                    <a:pt x="8" y="78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6" y="79"/>
                  </a:lnTo>
                  <a:lnTo>
                    <a:pt x="4" y="81"/>
                  </a:lnTo>
                  <a:lnTo>
                    <a:pt x="3" y="83"/>
                  </a:lnTo>
                  <a:lnTo>
                    <a:pt x="3" y="83"/>
                  </a:lnTo>
                  <a:lnTo>
                    <a:pt x="1" y="83"/>
                  </a:lnTo>
                  <a:lnTo>
                    <a:pt x="1" y="87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375"/>
                  </a:lnTo>
                  <a:lnTo>
                    <a:pt x="1" y="380"/>
                  </a:lnTo>
                  <a:lnTo>
                    <a:pt x="3" y="384"/>
                  </a:lnTo>
                  <a:lnTo>
                    <a:pt x="6" y="387"/>
                  </a:lnTo>
                  <a:lnTo>
                    <a:pt x="10" y="390"/>
                  </a:lnTo>
                  <a:lnTo>
                    <a:pt x="250" y="480"/>
                  </a:lnTo>
                  <a:lnTo>
                    <a:pt x="253" y="480"/>
                  </a:lnTo>
                  <a:lnTo>
                    <a:pt x="255" y="481"/>
                  </a:lnTo>
                  <a:lnTo>
                    <a:pt x="258" y="480"/>
                  </a:lnTo>
                  <a:lnTo>
                    <a:pt x="260" y="480"/>
                  </a:lnTo>
                  <a:lnTo>
                    <a:pt x="500" y="389"/>
                  </a:lnTo>
                  <a:lnTo>
                    <a:pt x="505" y="387"/>
                  </a:lnTo>
                  <a:lnTo>
                    <a:pt x="508" y="384"/>
                  </a:lnTo>
                  <a:lnTo>
                    <a:pt x="509" y="380"/>
                  </a:lnTo>
                  <a:lnTo>
                    <a:pt x="510" y="375"/>
                  </a:lnTo>
                  <a:lnTo>
                    <a:pt x="510" y="91"/>
                  </a:lnTo>
                  <a:lnTo>
                    <a:pt x="510" y="90"/>
                  </a:lnTo>
                  <a:lnTo>
                    <a:pt x="510" y="90"/>
                  </a:lnTo>
                  <a:lnTo>
                    <a:pt x="510" y="89"/>
                  </a:lnTo>
                  <a:lnTo>
                    <a:pt x="510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AFB62A0-C9A0-4B83-BA1C-C33141B1E7F2}"/>
              </a:ext>
            </a:extLst>
          </p:cNvPr>
          <p:cNvSpPr txBox="1"/>
          <p:nvPr/>
        </p:nvSpPr>
        <p:spPr>
          <a:xfrm>
            <a:off x="6096000" y="3987105"/>
            <a:ext cx="5558332" cy="10772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interdum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Fusce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molestie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Curabitur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scelerisque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DF8087-6E70-479A-8788-FE52CB175E74}"/>
              </a:ext>
            </a:extLst>
          </p:cNvPr>
          <p:cNvGrpSpPr/>
          <p:nvPr/>
        </p:nvGrpSpPr>
        <p:grpSpPr>
          <a:xfrm>
            <a:off x="5291007" y="3987105"/>
            <a:ext cx="563223" cy="413030"/>
            <a:chOff x="2611438" y="4535488"/>
            <a:chExt cx="285750" cy="209550"/>
          </a:xfrm>
          <a:solidFill>
            <a:schemeClr val="accent2"/>
          </a:solidFill>
        </p:grpSpPr>
        <p:sp>
          <p:nvSpPr>
            <p:cNvPr id="46" name="Freeform 534">
              <a:extLst>
                <a:ext uri="{FF2B5EF4-FFF2-40B4-BE49-F238E27FC236}">
                  <a16:creationId xmlns:a16="http://schemas.microsoft.com/office/drawing/2014/main" id="{00275890-218A-471D-8590-27145D512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4535488"/>
              <a:ext cx="133350" cy="209550"/>
            </a:xfrm>
            <a:custGeom>
              <a:avLst/>
              <a:gdLst>
                <a:gd name="T0" fmla="*/ 262 w 419"/>
                <a:gd name="T1" fmla="*/ 277 h 660"/>
                <a:gd name="T2" fmla="*/ 324 w 419"/>
                <a:gd name="T3" fmla="*/ 310 h 660"/>
                <a:gd name="T4" fmla="*/ 367 w 419"/>
                <a:gd name="T5" fmla="*/ 364 h 660"/>
                <a:gd name="T6" fmla="*/ 389 w 419"/>
                <a:gd name="T7" fmla="*/ 431 h 660"/>
                <a:gd name="T8" fmla="*/ 381 w 419"/>
                <a:gd name="T9" fmla="*/ 503 h 660"/>
                <a:gd name="T10" fmla="*/ 348 w 419"/>
                <a:gd name="T11" fmla="*/ 563 h 660"/>
                <a:gd name="T12" fmla="*/ 296 w 419"/>
                <a:gd name="T13" fmla="*/ 607 h 660"/>
                <a:gd name="T14" fmla="*/ 228 w 419"/>
                <a:gd name="T15" fmla="*/ 628 h 660"/>
                <a:gd name="T16" fmla="*/ 156 w 419"/>
                <a:gd name="T17" fmla="*/ 621 h 660"/>
                <a:gd name="T18" fmla="*/ 95 w 419"/>
                <a:gd name="T19" fmla="*/ 588 h 660"/>
                <a:gd name="T20" fmla="*/ 51 w 419"/>
                <a:gd name="T21" fmla="*/ 535 h 660"/>
                <a:gd name="T22" fmla="*/ 30 w 419"/>
                <a:gd name="T23" fmla="*/ 468 h 660"/>
                <a:gd name="T24" fmla="*/ 38 w 419"/>
                <a:gd name="T25" fmla="*/ 396 h 660"/>
                <a:gd name="T26" fmla="*/ 71 w 419"/>
                <a:gd name="T27" fmla="*/ 335 h 660"/>
                <a:gd name="T28" fmla="*/ 124 w 419"/>
                <a:gd name="T29" fmla="*/ 291 h 660"/>
                <a:gd name="T30" fmla="*/ 191 w 419"/>
                <a:gd name="T31" fmla="*/ 271 h 660"/>
                <a:gd name="T32" fmla="*/ 410 w 419"/>
                <a:gd name="T33" fmla="*/ 29 h 660"/>
                <a:gd name="T34" fmla="*/ 418 w 419"/>
                <a:gd name="T35" fmla="*/ 20 h 660"/>
                <a:gd name="T36" fmla="*/ 418 w 419"/>
                <a:gd name="T37" fmla="*/ 8 h 660"/>
                <a:gd name="T38" fmla="*/ 410 w 419"/>
                <a:gd name="T39" fmla="*/ 1 h 660"/>
                <a:gd name="T40" fmla="*/ 361 w 419"/>
                <a:gd name="T41" fmla="*/ 2 h 660"/>
                <a:gd name="T42" fmla="*/ 280 w 419"/>
                <a:gd name="T43" fmla="*/ 19 h 660"/>
                <a:gd name="T44" fmla="*/ 207 w 419"/>
                <a:gd name="T45" fmla="*/ 51 h 660"/>
                <a:gd name="T46" fmla="*/ 142 w 419"/>
                <a:gd name="T47" fmla="*/ 98 h 660"/>
                <a:gd name="T48" fmla="*/ 89 w 419"/>
                <a:gd name="T49" fmla="*/ 158 h 660"/>
                <a:gd name="T50" fmla="*/ 46 w 419"/>
                <a:gd name="T51" fmla="*/ 230 h 660"/>
                <a:gd name="T52" fmla="*/ 17 w 419"/>
                <a:gd name="T53" fmla="*/ 311 h 660"/>
                <a:gd name="T54" fmla="*/ 1 w 419"/>
                <a:gd name="T55" fmla="*/ 401 h 660"/>
                <a:gd name="T56" fmla="*/ 1 w 419"/>
                <a:gd name="T57" fmla="*/ 471 h 660"/>
                <a:gd name="T58" fmla="*/ 16 w 419"/>
                <a:gd name="T59" fmla="*/ 531 h 660"/>
                <a:gd name="T60" fmla="*/ 61 w 419"/>
                <a:gd name="T61" fmla="*/ 597 h 660"/>
                <a:gd name="T62" fmla="*/ 127 w 419"/>
                <a:gd name="T63" fmla="*/ 642 h 660"/>
                <a:gd name="T64" fmla="*/ 189 w 419"/>
                <a:gd name="T65" fmla="*/ 658 h 660"/>
                <a:gd name="T66" fmla="*/ 231 w 419"/>
                <a:gd name="T67" fmla="*/ 658 h 660"/>
                <a:gd name="T68" fmla="*/ 291 w 419"/>
                <a:gd name="T69" fmla="*/ 642 h 660"/>
                <a:gd name="T70" fmla="*/ 358 w 419"/>
                <a:gd name="T71" fmla="*/ 597 h 660"/>
                <a:gd name="T72" fmla="*/ 403 w 419"/>
                <a:gd name="T73" fmla="*/ 531 h 660"/>
                <a:gd name="T74" fmla="*/ 418 w 419"/>
                <a:gd name="T75" fmla="*/ 471 h 660"/>
                <a:gd name="T76" fmla="*/ 418 w 419"/>
                <a:gd name="T77" fmla="*/ 428 h 660"/>
                <a:gd name="T78" fmla="*/ 403 w 419"/>
                <a:gd name="T79" fmla="*/ 367 h 660"/>
                <a:gd name="T80" fmla="*/ 358 w 419"/>
                <a:gd name="T81" fmla="*/ 301 h 660"/>
                <a:gd name="T82" fmla="*/ 291 w 419"/>
                <a:gd name="T83" fmla="*/ 256 h 660"/>
                <a:gd name="T84" fmla="*/ 231 w 419"/>
                <a:gd name="T85" fmla="*/ 241 h 660"/>
                <a:gd name="T86" fmla="*/ 185 w 419"/>
                <a:gd name="T87" fmla="*/ 241 h 660"/>
                <a:gd name="T88" fmla="*/ 138 w 419"/>
                <a:gd name="T89" fmla="*/ 252 h 660"/>
                <a:gd name="T90" fmla="*/ 96 w 419"/>
                <a:gd name="T91" fmla="*/ 273 h 660"/>
                <a:gd name="T92" fmla="*/ 61 w 419"/>
                <a:gd name="T93" fmla="*/ 302 h 660"/>
                <a:gd name="T94" fmla="*/ 55 w 419"/>
                <a:gd name="T95" fmla="*/ 287 h 660"/>
                <a:gd name="T96" fmla="*/ 79 w 419"/>
                <a:gd name="T97" fmla="*/ 227 h 660"/>
                <a:gd name="T98" fmla="*/ 112 w 419"/>
                <a:gd name="T99" fmla="*/ 174 h 660"/>
                <a:gd name="T100" fmla="*/ 152 w 419"/>
                <a:gd name="T101" fmla="*/ 128 h 660"/>
                <a:gd name="T102" fmla="*/ 198 w 419"/>
                <a:gd name="T103" fmla="*/ 91 h 660"/>
                <a:gd name="T104" fmla="*/ 251 w 419"/>
                <a:gd name="T105" fmla="*/ 62 h 660"/>
                <a:gd name="T106" fmla="*/ 309 w 419"/>
                <a:gd name="T107" fmla="*/ 42 h 660"/>
                <a:gd name="T108" fmla="*/ 372 w 419"/>
                <a:gd name="T109" fmla="*/ 3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9" h="660">
                  <a:moveTo>
                    <a:pt x="210" y="270"/>
                  </a:moveTo>
                  <a:lnTo>
                    <a:pt x="228" y="271"/>
                  </a:lnTo>
                  <a:lnTo>
                    <a:pt x="245" y="273"/>
                  </a:lnTo>
                  <a:lnTo>
                    <a:pt x="262" y="277"/>
                  </a:lnTo>
                  <a:lnTo>
                    <a:pt x="280" y="284"/>
                  </a:lnTo>
                  <a:lnTo>
                    <a:pt x="296" y="291"/>
                  </a:lnTo>
                  <a:lnTo>
                    <a:pt x="310" y="300"/>
                  </a:lnTo>
                  <a:lnTo>
                    <a:pt x="324" y="310"/>
                  </a:lnTo>
                  <a:lnTo>
                    <a:pt x="336" y="322"/>
                  </a:lnTo>
                  <a:lnTo>
                    <a:pt x="348" y="335"/>
                  </a:lnTo>
                  <a:lnTo>
                    <a:pt x="359" y="349"/>
                  </a:lnTo>
                  <a:lnTo>
                    <a:pt x="367" y="364"/>
                  </a:lnTo>
                  <a:lnTo>
                    <a:pt x="375" y="379"/>
                  </a:lnTo>
                  <a:lnTo>
                    <a:pt x="381" y="396"/>
                  </a:lnTo>
                  <a:lnTo>
                    <a:pt x="386" y="413"/>
                  </a:lnTo>
                  <a:lnTo>
                    <a:pt x="389" y="431"/>
                  </a:lnTo>
                  <a:lnTo>
                    <a:pt x="389" y="450"/>
                  </a:lnTo>
                  <a:lnTo>
                    <a:pt x="389" y="468"/>
                  </a:lnTo>
                  <a:lnTo>
                    <a:pt x="386" y="486"/>
                  </a:lnTo>
                  <a:lnTo>
                    <a:pt x="381" y="503"/>
                  </a:lnTo>
                  <a:lnTo>
                    <a:pt x="375" y="519"/>
                  </a:lnTo>
                  <a:lnTo>
                    <a:pt x="367" y="535"/>
                  </a:lnTo>
                  <a:lnTo>
                    <a:pt x="359" y="550"/>
                  </a:lnTo>
                  <a:lnTo>
                    <a:pt x="348" y="563"/>
                  </a:lnTo>
                  <a:lnTo>
                    <a:pt x="336" y="576"/>
                  </a:lnTo>
                  <a:lnTo>
                    <a:pt x="324" y="588"/>
                  </a:lnTo>
                  <a:lnTo>
                    <a:pt x="310" y="599"/>
                  </a:lnTo>
                  <a:lnTo>
                    <a:pt x="296" y="607"/>
                  </a:lnTo>
                  <a:lnTo>
                    <a:pt x="280" y="615"/>
                  </a:lnTo>
                  <a:lnTo>
                    <a:pt x="262" y="621"/>
                  </a:lnTo>
                  <a:lnTo>
                    <a:pt x="245" y="625"/>
                  </a:lnTo>
                  <a:lnTo>
                    <a:pt x="228" y="628"/>
                  </a:lnTo>
                  <a:lnTo>
                    <a:pt x="210" y="630"/>
                  </a:lnTo>
                  <a:lnTo>
                    <a:pt x="191" y="628"/>
                  </a:lnTo>
                  <a:lnTo>
                    <a:pt x="174" y="625"/>
                  </a:lnTo>
                  <a:lnTo>
                    <a:pt x="156" y="621"/>
                  </a:lnTo>
                  <a:lnTo>
                    <a:pt x="139" y="615"/>
                  </a:lnTo>
                  <a:lnTo>
                    <a:pt x="124" y="607"/>
                  </a:lnTo>
                  <a:lnTo>
                    <a:pt x="109" y="599"/>
                  </a:lnTo>
                  <a:lnTo>
                    <a:pt x="95" y="588"/>
                  </a:lnTo>
                  <a:lnTo>
                    <a:pt x="82" y="576"/>
                  </a:lnTo>
                  <a:lnTo>
                    <a:pt x="71" y="563"/>
                  </a:lnTo>
                  <a:lnTo>
                    <a:pt x="60" y="550"/>
                  </a:lnTo>
                  <a:lnTo>
                    <a:pt x="51" y="535"/>
                  </a:lnTo>
                  <a:lnTo>
                    <a:pt x="44" y="519"/>
                  </a:lnTo>
                  <a:lnTo>
                    <a:pt x="38" y="503"/>
                  </a:lnTo>
                  <a:lnTo>
                    <a:pt x="33" y="486"/>
                  </a:lnTo>
                  <a:lnTo>
                    <a:pt x="30" y="468"/>
                  </a:lnTo>
                  <a:lnTo>
                    <a:pt x="30" y="450"/>
                  </a:lnTo>
                  <a:lnTo>
                    <a:pt x="30" y="431"/>
                  </a:lnTo>
                  <a:lnTo>
                    <a:pt x="33" y="413"/>
                  </a:lnTo>
                  <a:lnTo>
                    <a:pt x="38" y="396"/>
                  </a:lnTo>
                  <a:lnTo>
                    <a:pt x="44" y="379"/>
                  </a:lnTo>
                  <a:lnTo>
                    <a:pt x="51" y="364"/>
                  </a:lnTo>
                  <a:lnTo>
                    <a:pt x="60" y="349"/>
                  </a:lnTo>
                  <a:lnTo>
                    <a:pt x="71" y="335"/>
                  </a:lnTo>
                  <a:lnTo>
                    <a:pt x="82" y="322"/>
                  </a:lnTo>
                  <a:lnTo>
                    <a:pt x="95" y="310"/>
                  </a:lnTo>
                  <a:lnTo>
                    <a:pt x="109" y="300"/>
                  </a:lnTo>
                  <a:lnTo>
                    <a:pt x="124" y="291"/>
                  </a:lnTo>
                  <a:lnTo>
                    <a:pt x="139" y="284"/>
                  </a:lnTo>
                  <a:lnTo>
                    <a:pt x="156" y="277"/>
                  </a:lnTo>
                  <a:lnTo>
                    <a:pt x="174" y="273"/>
                  </a:lnTo>
                  <a:lnTo>
                    <a:pt x="191" y="271"/>
                  </a:lnTo>
                  <a:lnTo>
                    <a:pt x="210" y="270"/>
                  </a:lnTo>
                  <a:close/>
                  <a:moveTo>
                    <a:pt x="404" y="30"/>
                  </a:moveTo>
                  <a:lnTo>
                    <a:pt x="407" y="30"/>
                  </a:lnTo>
                  <a:lnTo>
                    <a:pt x="410" y="29"/>
                  </a:lnTo>
                  <a:lnTo>
                    <a:pt x="412" y="27"/>
                  </a:lnTo>
                  <a:lnTo>
                    <a:pt x="415" y="26"/>
                  </a:lnTo>
                  <a:lnTo>
                    <a:pt x="417" y="23"/>
                  </a:lnTo>
                  <a:lnTo>
                    <a:pt x="418" y="20"/>
                  </a:lnTo>
                  <a:lnTo>
                    <a:pt x="419" y="18"/>
                  </a:lnTo>
                  <a:lnTo>
                    <a:pt x="419" y="15"/>
                  </a:lnTo>
                  <a:lnTo>
                    <a:pt x="419" y="12"/>
                  </a:lnTo>
                  <a:lnTo>
                    <a:pt x="418" y="8"/>
                  </a:lnTo>
                  <a:lnTo>
                    <a:pt x="417" y="6"/>
                  </a:lnTo>
                  <a:lnTo>
                    <a:pt x="415" y="4"/>
                  </a:lnTo>
                  <a:lnTo>
                    <a:pt x="412" y="2"/>
                  </a:lnTo>
                  <a:lnTo>
                    <a:pt x="410" y="1"/>
                  </a:lnTo>
                  <a:lnTo>
                    <a:pt x="407" y="0"/>
                  </a:lnTo>
                  <a:lnTo>
                    <a:pt x="404" y="0"/>
                  </a:lnTo>
                  <a:lnTo>
                    <a:pt x="382" y="0"/>
                  </a:lnTo>
                  <a:lnTo>
                    <a:pt x="361" y="2"/>
                  </a:lnTo>
                  <a:lnTo>
                    <a:pt x="341" y="4"/>
                  </a:lnTo>
                  <a:lnTo>
                    <a:pt x="319" y="8"/>
                  </a:lnTo>
                  <a:lnTo>
                    <a:pt x="300" y="13"/>
                  </a:lnTo>
                  <a:lnTo>
                    <a:pt x="280" y="19"/>
                  </a:lnTo>
                  <a:lnTo>
                    <a:pt x="260" y="26"/>
                  </a:lnTo>
                  <a:lnTo>
                    <a:pt x="242" y="33"/>
                  </a:lnTo>
                  <a:lnTo>
                    <a:pt x="224" y="42"/>
                  </a:lnTo>
                  <a:lnTo>
                    <a:pt x="207" y="51"/>
                  </a:lnTo>
                  <a:lnTo>
                    <a:pt x="190" y="62"/>
                  </a:lnTo>
                  <a:lnTo>
                    <a:pt x="174" y="74"/>
                  </a:lnTo>
                  <a:lnTo>
                    <a:pt x="157" y="85"/>
                  </a:lnTo>
                  <a:lnTo>
                    <a:pt x="142" y="98"/>
                  </a:lnTo>
                  <a:lnTo>
                    <a:pt x="127" y="112"/>
                  </a:lnTo>
                  <a:lnTo>
                    <a:pt x="114" y="127"/>
                  </a:lnTo>
                  <a:lnTo>
                    <a:pt x="101" y="142"/>
                  </a:lnTo>
                  <a:lnTo>
                    <a:pt x="89" y="158"/>
                  </a:lnTo>
                  <a:lnTo>
                    <a:pt x="77" y="175"/>
                  </a:lnTo>
                  <a:lnTo>
                    <a:pt x="65" y="193"/>
                  </a:lnTo>
                  <a:lnTo>
                    <a:pt x="56" y="211"/>
                  </a:lnTo>
                  <a:lnTo>
                    <a:pt x="46" y="230"/>
                  </a:lnTo>
                  <a:lnTo>
                    <a:pt x="38" y="249"/>
                  </a:lnTo>
                  <a:lnTo>
                    <a:pt x="30" y="269"/>
                  </a:lnTo>
                  <a:lnTo>
                    <a:pt x="23" y="290"/>
                  </a:lnTo>
                  <a:lnTo>
                    <a:pt x="17" y="311"/>
                  </a:lnTo>
                  <a:lnTo>
                    <a:pt x="12" y="333"/>
                  </a:lnTo>
                  <a:lnTo>
                    <a:pt x="8" y="355"/>
                  </a:lnTo>
                  <a:lnTo>
                    <a:pt x="4" y="378"/>
                  </a:lnTo>
                  <a:lnTo>
                    <a:pt x="1" y="401"/>
                  </a:lnTo>
                  <a:lnTo>
                    <a:pt x="0" y="425"/>
                  </a:lnTo>
                  <a:lnTo>
                    <a:pt x="0" y="450"/>
                  </a:lnTo>
                  <a:lnTo>
                    <a:pt x="0" y="460"/>
                  </a:lnTo>
                  <a:lnTo>
                    <a:pt x="1" y="471"/>
                  </a:lnTo>
                  <a:lnTo>
                    <a:pt x="2" y="481"/>
                  </a:lnTo>
                  <a:lnTo>
                    <a:pt x="4" y="491"/>
                  </a:lnTo>
                  <a:lnTo>
                    <a:pt x="9" y="512"/>
                  </a:lnTo>
                  <a:lnTo>
                    <a:pt x="16" y="531"/>
                  </a:lnTo>
                  <a:lnTo>
                    <a:pt x="25" y="549"/>
                  </a:lnTo>
                  <a:lnTo>
                    <a:pt x="35" y="566"/>
                  </a:lnTo>
                  <a:lnTo>
                    <a:pt x="47" y="582"/>
                  </a:lnTo>
                  <a:lnTo>
                    <a:pt x="61" y="597"/>
                  </a:lnTo>
                  <a:lnTo>
                    <a:pt x="76" y="611"/>
                  </a:lnTo>
                  <a:lnTo>
                    <a:pt x="92" y="623"/>
                  </a:lnTo>
                  <a:lnTo>
                    <a:pt x="109" y="634"/>
                  </a:lnTo>
                  <a:lnTo>
                    <a:pt x="127" y="642"/>
                  </a:lnTo>
                  <a:lnTo>
                    <a:pt x="147" y="650"/>
                  </a:lnTo>
                  <a:lnTo>
                    <a:pt x="167" y="655"/>
                  </a:lnTo>
                  <a:lnTo>
                    <a:pt x="178" y="656"/>
                  </a:lnTo>
                  <a:lnTo>
                    <a:pt x="189" y="658"/>
                  </a:lnTo>
                  <a:lnTo>
                    <a:pt x="198" y="658"/>
                  </a:lnTo>
                  <a:lnTo>
                    <a:pt x="210" y="660"/>
                  </a:lnTo>
                  <a:lnTo>
                    <a:pt x="221" y="658"/>
                  </a:lnTo>
                  <a:lnTo>
                    <a:pt x="231" y="658"/>
                  </a:lnTo>
                  <a:lnTo>
                    <a:pt x="241" y="656"/>
                  </a:lnTo>
                  <a:lnTo>
                    <a:pt x="252" y="655"/>
                  </a:lnTo>
                  <a:lnTo>
                    <a:pt x="272" y="650"/>
                  </a:lnTo>
                  <a:lnTo>
                    <a:pt x="291" y="642"/>
                  </a:lnTo>
                  <a:lnTo>
                    <a:pt x="310" y="634"/>
                  </a:lnTo>
                  <a:lnTo>
                    <a:pt x="327" y="623"/>
                  </a:lnTo>
                  <a:lnTo>
                    <a:pt x="343" y="611"/>
                  </a:lnTo>
                  <a:lnTo>
                    <a:pt x="358" y="597"/>
                  </a:lnTo>
                  <a:lnTo>
                    <a:pt x="372" y="582"/>
                  </a:lnTo>
                  <a:lnTo>
                    <a:pt x="384" y="566"/>
                  </a:lnTo>
                  <a:lnTo>
                    <a:pt x="394" y="549"/>
                  </a:lnTo>
                  <a:lnTo>
                    <a:pt x="403" y="531"/>
                  </a:lnTo>
                  <a:lnTo>
                    <a:pt x="410" y="512"/>
                  </a:lnTo>
                  <a:lnTo>
                    <a:pt x="415" y="491"/>
                  </a:lnTo>
                  <a:lnTo>
                    <a:pt x="417" y="481"/>
                  </a:lnTo>
                  <a:lnTo>
                    <a:pt x="418" y="471"/>
                  </a:lnTo>
                  <a:lnTo>
                    <a:pt x="419" y="460"/>
                  </a:lnTo>
                  <a:lnTo>
                    <a:pt x="419" y="450"/>
                  </a:lnTo>
                  <a:lnTo>
                    <a:pt x="419" y="439"/>
                  </a:lnTo>
                  <a:lnTo>
                    <a:pt x="418" y="428"/>
                  </a:lnTo>
                  <a:lnTo>
                    <a:pt x="417" y="418"/>
                  </a:lnTo>
                  <a:lnTo>
                    <a:pt x="415" y="407"/>
                  </a:lnTo>
                  <a:lnTo>
                    <a:pt x="410" y="386"/>
                  </a:lnTo>
                  <a:lnTo>
                    <a:pt x="403" y="367"/>
                  </a:lnTo>
                  <a:lnTo>
                    <a:pt x="394" y="349"/>
                  </a:lnTo>
                  <a:lnTo>
                    <a:pt x="384" y="332"/>
                  </a:lnTo>
                  <a:lnTo>
                    <a:pt x="372" y="316"/>
                  </a:lnTo>
                  <a:lnTo>
                    <a:pt x="358" y="301"/>
                  </a:lnTo>
                  <a:lnTo>
                    <a:pt x="343" y="288"/>
                  </a:lnTo>
                  <a:lnTo>
                    <a:pt x="327" y="275"/>
                  </a:lnTo>
                  <a:lnTo>
                    <a:pt x="310" y="264"/>
                  </a:lnTo>
                  <a:lnTo>
                    <a:pt x="291" y="256"/>
                  </a:lnTo>
                  <a:lnTo>
                    <a:pt x="272" y="249"/>
                  </a:lnTo>
                  <a:lnTo>
                    <a:pt x="252" y="244"/>
                  </a:lnTo>
                  <a:lnTo>
                    <a:pt x="241" y="242"/>
                  </a:lnTo>
                  <a:lnTo>
                    <a:pt x="231" y="241"/>
                  </a:lnTo>
                  <a:lnTo>
                    <a:pt x="221" y="240"/>
                  </a:lnTo>
                  <a:lnTo>
                    <a:pt x="210" y="240"/>
                  </a:lnTo>
                  <a:lnTo>
                    <a:pt x="197" y="240"/>
                  </a:lnTo>
                  <a:lnTo>
                    <a:pt x="185" y="241"/>
                  </a:lnTo>
                  <a:lnTo>
                    <a:pt x="172" y="243"/>
                  </a:lnTo>
                  <a:lnTo>
                    <a:pt x="161" y="245"/>
                  </a:lnTo>
                  <a:lnTo>
                    <a:pt x="150" y="248"/>
                  </a:lnTo>
                  <a:lnTo>
                    <a:pt x="138" y="252"/>
                  </a:lnTo>
                  <a:lnTo>
                    <a:pt x="127" y="256"/>
                  </a:lnTo>
                  <a:lnTo>
                    <a:pt x="117" y="261"/>
                  </a:lnTo>
                  <a:lnTo>
                    <a:pt x="106" y="266"/>
                  </a:lnTo>
                  <a:lnTo>
                    <a:pt x="96" y="273"/>
                  </a:lnTo>
                  <a:lnTo>
                    <a:pt x="87" y="279"/>
                  </a:lnTo>
                  <a:lnTo>
                    <a:pt x="78" y="286"/>
                  </a:lnTo>
                  <a:lnTo>
                    <a:pt x="69" y="293"/>
                  </a:lnTo>
                  <a:lnTo>
                    <a:pt x="61" y="302"/>
                  </a:lnTo>
                  <a:lnTo>
                    <a:pt x="52" y="310"/>
                  </a:lnTo>
                  <a:lnTo>
                    <a:pt x="45" y="319"/>
                  </a:lnTo>
                  <a:lnTo>
                    <a:pt x="49" y="303"/>
                  </a:lnTo>
                  <a:lnTo>
                    <a:pt x="55" y="287"/>
                  </a:lnTo>
                  <a:lnTo>
                    <a:pt x="60" y="272"/>
                  </a:lnTo>
                  <a:lnTo>
                    <a:pt x="66" y="256"/>
                  </a:lnTo>
                  <a:lnTo>
                    <a:pt x="73" y="242"/>
                  </a:lnTo>
                  <a:lnTo>
                    <a:pt x="79" y="227"/>
                  </a:lnTo>
                  <a:lnTo>
                    <a:pt x="87" y="213"/>
                  </a:lnTo>
                  <a:lnTo>
                    <a:pt x="94" y="200"/>
                  </a:lnTo>
                  <a:lnTo>
                    <a:pt x="103" y="187"/>
                  </a:lnTo>
                  <a:lnTo>
                    <a:pt x="112" y="174"/>
                  </a:lnTo>
                  <a:lnTo>
                    <a:pt x="121" y="163"/>
                  </a:lnTo>
                  <a:lnTo>
                    <a:pt x="131" y="151"/>
                  </a:lnTo>
                  <a:lnTo>
                    <a:pt x="141" y="139"/>
                  </a:lnTo>
                  <a:lnTo>
                    <a:pt x="152" y="128"/>
                  </a:lnTo>
                  <a:lnTo>
                    <a:pt x="163" y="119"/>
                  </a:lnTo>
                  <a:lnTo>
                    <a:pt x="175" y="109"/>
                  </a:lnTo>
                  <a:lnTo>
                    <a:pt x="186" y="99"/>
                  </a:lnTo>
                  <a:lnTo>
                    <a:pt x="198" y="91"/>
                  </a:lnTo>
                  <a:lnTo>
                    <a:pt x="211" y="82"/>
                  </a:lnTo>
                  <a:lnTo>
                    <a:pt x="224" y="75"/>
                  </a:lnTo>
                  <a:lnTo>
                    <a:pt x="237" y="68"/>
                  </a:lnTo>
                  <a:lnTo>
                    <a:pt x="251" y="62"/>
                  </a:lnTo>
                  <a:lnTo>
                    <a:pt x="265" y="56"/>
                  </a:lnTo>
                  <a:lnTo>
                    <a:pt x="279" y="50"/>
                  </a:lnTo>
                  <a:lnTo>
                    <a:pt x="294" y="46"/>
                  </a:lnTo>
                  <a:lnTo>
                    <a:pt x="309" y="42"/>
                  </a:lnTo>
                  <a:lnTo>
                    <a:pt x="324" y="37"/>
                  </a:lnTo>
                  <a:lnTo>
                    <a:pt x="340" y="35"/>
                  </a:lnTo>
                  <a:lnTo>
                    <a:pt x="355" y="33"/>
                  </a:lnTo>
                  <a:lnTo>
                    <a:pt x="372" y="31"/>
                  </a:lnTo>
                  <a:lnTo>
                    <a:pt x="388" y="30"/>
                  </a:lnTo>
                  <a:lnTo>
                    <a:pt x="40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35">
              <a:extLst>
                <a:ext uri="{FF2B5EF4-FFF2-40B4-BE49-F238E27FC236}">
                  <a16:creationId xmlns:a16="http://schemas.microsoft.com/office/drawing/2014/main" id="{7E6846D1-CA2C-4152-A67F-4AAF77D46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838" y="4535488"/>
              <a:ext cx="133350" cy="209550"/>
            </a:xfrm>
            <a:custGeom>
              <a:avLst/>
              <a:gdLst>
                <a:gd name="T0" fmla="*/ 156 w 420"/>
                <a:gd name="T1" fmla="*/ 621 h 660"/>
                <a:gd name="T2" fmla="*/ 96 w 420"/>
                <a:gd name="T3" fmla="*/ 588 h 660"/>
                <a:gd name="T4" fmla="*/ 52 w 420"/>
                <a:gd name="T5" fmla="*/ 535 h 660"/>
                <a:gd name="T6" fmla="*/ 31 w 420"/>
                <a:gd name="T7" fmla="*/ 468 h 660"/>
                <a:gd name="T8" fmla="*/ 38 w 420"/>
                <a:gd name="T9" fmla="*/ 396 h 660"/>
                <a:gd name="T10" fmla="*/ 72 w 420"/>
                <a:gd name="T11" fmla="*/ 335 h 660"/>
                <a:gd name="T12" fmla="*/ 124 w 420"/>
                <a:gd name="T13" fmla="*/ 291 h 660"/>
                <a:gd name="T14" fmla="*/ 192 w 420"/>
                <a:gd name="T15" fmla="*/ 271 h 660"/>
                <a:gd name="T16" fmla="*/ 263 w 420"/>
                <a:gd name="T17" fmla="*/ 277 h 660"/>
                <a:gd name="T18" fmla="*/ 324 w 420"/>
                <a:gd name="T19" fmla="*/ 310 h 660"/>
                <a:gd name="T20" fmla="*/ 368 w 420"/>
                <a:gd name="T21" fmla="*/ 364 h 660"/>
                <a:gd name="T22" fmla="*/ 389 w 420"/>
                <a:gd name="T23" fmla="*/ 431 h 660"/>
                <a:gd name="T24" fmla="*/ 382 w 420"/>
                <a:gd name="T25" fmla="*/ 503 h 660"/>
                <a:gd name="T26" fmla="*/ 349 w 420"/>
                <a:gd name="T27" fmla="*/ 563 h 660"/>
                <a:gd name="T28" fmla="*/ 296 w 420"/>
                <a:gd name="T29" fmla="*/ 607 h 660"/>
                <a:gd name="T30" fmla="*/ 228 w 420"/>
                <a:gd name="T31" fmla="*/ 628 h 660"/>
                <a:gd name="T32" fmla="*/ 185 w 420"/>
                <a:gd name="T33" fmla="*/ 241 h 660"/>
                <a:gd name="T34" fmla="*/ 139 w 420"/>
                <a:gd name="T35" fmla="*/ 252 h 660"/>
                <a:gd name="T36" fmla="*/ 97 w 420"/>
                <a:gd name="T37" fmla="*/ 273 h 660"/>
                <a:gd name="T38" fmla="*/ 61 w 420"/>
                <a:gd name="T39" fmla="*/ 302 h 660"/>
                <a:gd name="T40" fmla="*/ 56 w 420"/>
                <a:gd name="T41" fmla="*/ 287 h 660"/>
                <a:gd name="T42" fmla="*/ 80 w 420"/>
                <a:gd name="T43" fmla="*/ 227 h 660"/>
                <a:gd name="T44" fmla="*/ 112 w 420"/>
                <a:gd name="T45" fmla="*/ 174 h 660"/>
                <a:gd name="T46" fmla="*/ 152 w 420"/>
                <a:gd name="T47" fmla="*/ 128 h 660"/>
                <a:gd name="T48" fmla="*/ 199 w 420"/>
                <a:gd name="T49" fmla="*/ 91 h 660"/>
                <a:gd name="T50" fmla="*/ 252 w 420"/>
                <a:gd name="T51" fmla="*/ 62 h 660"/>
                <a:gd name="T52" fmla="*/ 309 w 420"/>
                <a:gd name="T53" fmla="*/ 42 h 660"/>
                <a:gd name="T54" fmla="*/ 372 w 420"/>
                <a:gd name="T55" fmla="*/ 31 h 660"/>
                <a:gd name="T56" fmla="*/ 411 w 420"/>
                <a:gd name="T57" fmla="*/ 29 h 660"/>
                <a:gd name="T58" fmla="*/ 419 w 420"/>
                <a:gd name="T59" fmla="*/ 20 h 660"/>
                <a:gd name="T60" fmla="*/ 419 w 420"/>
                <a:gd name="T61" fmla="*/ 8 h 660"/>
                <a:gd name="T62" fmla="*/ 411 w 420"/>
                <a:gd name="T63" fmla="*/ 1 h 660"/>
                <a:gd name="T64" fmla="*/ 362 w 420"/>
                <a:gd name="T65" fmla="*/ 2 h 660"/>
                <a:gd name="T66" fmla="*/ 281 w 420"/>
                <a:gd name="T67" fmla="*/ 19 h 660"/>
                <a:gd name="T68" fmla="*/ 208 w 420"/>
                <a:gd name="T69" fmla="*/ 51 h 660"/>
                <a:gd name="T70" fmla="*/ 143 w 420"/>
                <a:gd name="T71" fmla="*/ 98 h 660"/>
                <a:gd name="T72" fmla="*/ 89 w 420"/>
                <a:gd name="T73" fmla="*/ 158 h 660"/>
                <a:gd name="T74" fmla="*/ 47 w 420"/>
                <a:gd name="T75" fmla="*/ 230 h 660"/>
                <a:gd name="T76" fmla="*/ 17 w 420"/>
                <a:gd name="T77" fmla="*/ 311 h 660"/>
                <a:gd name="T78" fmla="*/ 2 w 420"/>
                <a:gd name="T79" fmla="*/ 401 h 660"/>
                <a:gd name="T80" fmla="*/ 1 w 420"/>
                <a:gd name="T81" fmla="*/ 471 h 660"/>
                <a:gd name="T82" fmla="*/ 17 w 420"/>
                <a:gd name="T83" fmla="*/ 531 h 660"/>
                <a:gd name="T84" fmla="*/ 62 w 420"/>
                <a:gd name="T85" fmla="*/ 597 h 660"/>
                <a:gd name="T86" fmla="*/ 128 w 420"/>
                <a:gd name="T87" fmla="*/ 642 h 660"/>
                <a:gd name="T88" fmla="*/ 188 w 420"/>
                <a:gd name="T89" fmla="*/ 658 h 660"/>
                <a:gd name="T90" fmla="*/ 231 w 420"/>
                <a:gd name="T91" fmla="*/ 658 h 660"/>
                <a:gd name="T92" fmla="*/ 291 w 420"/>
                <a:gd name="T93" fmla="*/ 642 h 660"/>
                <a:gd name="T94" fmla="*/ 359 w 420"/>
                <a:gd name="T95" fmla="*/ 597 h 660"/>
                <a:gd name="T96" fmla="*/ 404 w 420"/>
                <a:gd name="T97" fmla="*/ 531 h 660"/>
                <a:gd name="T98" fmla="*/ 419 w 420"/>
                <a:gd name="T99" fmla="*/ 471 h 660"/>
                <a:gd name="T100" fmla="*/ 419 w 420"/>
                <a:gd name="T101" fmla="*/ 428 h 660"/>
                <a:gd name="T102" fmla="*/ 404 w 420"/>
                <a:gd name="T103" fmla="*/ 367 h 660"/>
                <a:gd name="T104" fmla="*/ 359 w 420"/>
                <a:gd name="T105" fmla="*/ 301 h 660"/>
                <a:gd name="T106" fmla="*/ 291 w 420"/>
                <a:gd name="T107" fmla="*/ 256 h 660"/>
                <a:gd name="T108" fmla="*/ 231 w 420"/>
                <a:gd name="T109" fmla="*/ 24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20" h="660">
                  <a:moveTo>
                    <a:pt x="210" y="630"/>
                  </a:moveTo>
                  <a:lnTo>
                    <a:pt x="192" y="628"/>
                  </a:lnTo>
                  <a:lnTo>
                    <a:pt x="173" y="625"/>
                  </a:lnTo>
                  <a:lnTo>
                    <a:pt x="156" y="621"/>
                  </a:lnTo>
                  <a:lnTo>
                    <a:pt x="140" y="615"/>
                  </a:lnTo>
                  <a:lnTo>
                    <a:pt x="124" y="607"/>
                  </a:lnTo>
                  <a:lnTo>
                    <a:pt x="109" y="599"/>
                  </a:lnTo>
                  <a:lnTo>
                    <a:pt x="96" y="588"/>
                  </a:lnTo>
                  <a:lnTo>
                    <a:pt x="83" y="576"/>
                  </a:lnTo>
                  <a:lnTo>
                    <a:pt x="72" y="563"/>
                  </a:lnTo>
                  <a:lnTo>
                    <a:pt x="61" y="550"/>
                  </a:lnTo>
                  <a:lnTo>
                    <a:pt x="52" y="535"/>
                  </a:lnTo>
                  <a:lnTo>
                    <a:pt x="45" y="519"/>
                  </a:lnTo>
                  <a:lnTo>
                    <a:pt x="38" y="503"/>
                  </a:lnTo>
                  <a:lnTo>
                    <a:pt x="34" y="486"/>
                  </a:lnTo>
                  <a:lnTo>
                    <a:pt x="31" y="468"/>
                  </a:lnTo>
                  <a:lnTo>
                    <a:pt x="30" y="450"/>
                  </a:lnTo>
                  <a:lnTo>
                    <a:pt x="31" y="431"/>
                  </a:lnTo>
                  <a:lnTo>
                    <a:pt x="34" y="413"/>
                  </a:lnTo>
                  <a:lnTo>
                    <a:pt x="38" y="396"/>
                  </a:lnTo>
                  <a:lnTo>
                    <a:pt x="45" y="379"/>
                  </a:lnTo>
                  <a:lnTo>
                    <a:pt x="52" y="364"/>
                  </a:lnTo>
                  <a:lnTo>
                    <a:pt x="61" y="349"/>
                  </a:lnTo>
                  <a:lnTo>
                    <a:pt x="72" y="335"/>
                  </a:lnTo>
                  <a:lnTo>
                    <a:pt x="83" y="322"/>
                  </a:lnTo>
                  <a:lnTo>
                    <a:pt x="96" y="310"/>
                  </a:lnTo>
                  <a:lnTo>
                    <a:pt x="109" y="300"/>
                  </a:lnTo>
                  <a:lnTo>
                    <a:pt x="124" y="291"/>
                  </a:lnTo>
                  <a:lnTo>
                    <a:pt x="140" y="284"/>
                  </a:lnTo>
                  <a:lnTo>
                    <a:pt x="156" y="277"/>
                  </a:lnTo>
                  <a:lnTo>
                    <a:pt x="173" y="273"/>
                  </a:lnTo>
                  <a:lnTo>
                    <a:pt x="192" y="271"/>
                  </a:lnTo>
                  <a:lnTo>
                    <a:pt x="210" y="270"/>
                  </a:lnTo>
                  <a:lnTo>
                    <a:pt x="228" y="271"/>
                  </a:lnTo>
                  <a:lnTo>
                    <a:pt x="246" y="273"/>
                  </a:lnTo>
                  <a:lnTo>
                    <a:pt x="263" y="277"/>
                  </a:lnTo>
                  <a:lnTo>
                    <a:pt x="281" y="284"/>
                  </a:lnTo>
                  <a:lnTo>
                    <a:pt x="296" y="291"/>
                  </a:lnTo>
                  <a:lnTo>
                    <a:pt x="311" y="300"/>
                  </a:lnTo>
                  <a:lnTo>
                    <a:pt x="324" y="310"/>
                  </a:lnTo>
                  <a:lnTo>
                    <a:pt x="337" y="322"/>
                  </a:lnTo>
                  <a:lnTo>
                    <a:pt x="349" y="335"/>
                  </a:lnTo>
                  <a:lnTo>
                    <a:pt x="360" y="349"/>
                  </a:lnTo>
                  <a:lnTo>
                    <a:pt x="368" y="364"/>
                  </a:lnTo>
                  <a:lnTo>
                    <a:pt x="376" y="379"/>
                  </a:lnTo>
                  <a:lnTo>
                    <a:pt x="382" y="396"/>
                  </a:lnTo>
                  <a:lnTo>
                    <a:pt x="387" y="413"/>
                  </a:lnTo>
                  <a:lnTo>
                    <a:pt x="389" y="431"/>
                  </a:lnTo>
                  <a:lnTo>
                    <a:pt x="390" y="450"/>
                  </a:lnTo>
                  <a:lnTo>
                    <a:pt x="389" y="468"/>
                  </a:lnTo>
                  <a:lnTo>
                    <a:pt x="387" y="486"/>
                  </a:lnTo>
                  <a:lnTo>
                    <a:pt x="382" y="503"/>
                  </a:lnTo>
                  <a:lnTo>
                    <a:pt x="376" y="519"/>
                  </a:lnTo>
                  <a:lnTo>
                    <a:pt x="368" y="535"/>
                  </a:lnTo>
                  <a:lnTo>
                    <a:pt x="360" y="550"/>
                  </a:lnTo>
                  <a:lnTo>
                    <a:pt x="349" y="563"/>
                  </a:lnTo>
                  <a:lnTo>
                    <a:pt x="337" y="576"/>
                  </a:lnTo>
                  <a:lnTo>
                    <a:pt x="324" y="588"/>
                  </a:lnTo>
                  <a:lnTo>
                    <a:pt x="311" y="599"/>
                  </a:lnTo>
                  <a:lnTo>
                    <a:pt x="296" y="607"/>
                  </a:lnTo>
                  <a:lnTo>
                    <a:pt x="281" y="615"/>
                  </a:lnTo>
                  <a:lnTo>
                    <a:pt x="263" y="621"/>
                  </a:lnTo>
                  <a:lnTo>
                    <a:pt x="246" y="625"/>
                  </a:lnTo>
                  <a:lnTo>
                    <a:pt x="228" y="628"/>
                  </a:lnTo>
                  <a:lnTo>
                    <a:pt x="210" y="630"/>
                  </a:lnTo>
                  <a:close/>
                  <a:moveTo>
                    <a:pt x="210" y="240"/>
                  </a:moveTo>
                  <a:lnTo>
                    <a:pt x="198" y="240"/>
                  </a:lnTo>
                  <a:lnTo>
                    <a:pt x="185" y="241"/>
                  </a:lnTo>
                  <a:lnTo>
                    <a:pt x="173" y="243"/>
                  </a:lnTo>
                  <a:lnTo>
                    <a:pt x="162" y="245"/>
                  </a:lnTo>
                  <a:lnTo>
                    <a:pt x="150" y="248"/>
                  </a:lnTo>
                  <a:lnTo>
                    <a:pt x="139" y="252"/>
                  </a:lnTo>
                  <a:lnTo>
                    <a:pt x="128" y="256"/>
                  </a:lnTo>
                  <a:lnTo>
                    <a:pt x="118" y="261"/>
                  </a:lnTo>
                  <a:lnTo>
                    <a:pt x="107" y="266"/>
                  </a:lnTo>
                  <a:lnTo>
                    <a:pt x="97" y="273"/>
                  </a:lnTo>
                  <a:lnTo>
                    <a:pt x="88" y="279"/>
                  </a:lnTo>
                  <a:lnTo>
                    <a:pt x="78" y="286"/>
                  </a:lnTo>
                  <a:lnTo>
                    <a:pt x="69" y="293"/>
                  </a:lnTo>
                  <a:lnTo>
                    <a:pt x="61" y="302"/>
                  </a:lnTo>
                  <a:lnTo>
                    <a:pt x="53" y="310"/>
                  </a:lnTo>
                  <a:lnTo>
                    <a:pt x="46" y="319"/>
                  </a:lnTo>
                  <a:lnTo>
                    <a:pt x="50" y="303"/>
                  </a:lnTo>
                  <a:lnTo>
                    <a:pt x="56" y="287"/>
                  </a:lnTo>
                  <a:lnTo>
                    <a:pt x="61" y="272"/>
                  </a:lnTo>
                  <a:lnTo>
                    <a:pt x="66" y="256"/>
                  </a:lnTo>
                  <a:lnTo>
                    <a:pt x="73" y="242"/>
                  </a:lnTo>
                  <a:lnTo>
                    <a:pt x="80" y="227"/>
                  </a:lnTo>
                  <a:lnTo>
                    <a:pt x="88" y="213"/>
                  </a:lnTo>
                  <a:lnTo>
                    <a:pt x="95" y="200"/>
                  </a:lnTo>
                  <a:lnTo>
                    <a:pt x="104" y="187"/>
                  </a:lnTo>
                  <a:lnTo>
                    <a:pt x="112" y="174"/>
                  </a:lnTo>
                  <a:lnTo>
                    <a:pt x="122" y="163"/>
                  </a:lnTo>
                  <a:lnTo>
                    <a:pt x="132" y="151"/>
                  </a:lnTo>
                  <a:lnTo>
                    <a:pt x="142" y="139"/>
                  </a:lnTo>
                  <a:lnTo>
                    <a:pt x="152" y="128"/>
                  </a:lnTo>
                  <a:lnTo>
                    <a:pt x="164" y="119"/>
                  </a:lnTo>
                  <a:lnTo>
                    <a:pt x="174" y="109"/>
                  </a:lnTo>
                  <a:lnTo>
                    <a:pt x="186" y="99"/>
                  </a:lnTo>
                  <a:lnTo>
                    <a:pt x="199" y="91"/>
                  </a:lnTo>
                  <a:lnTo>
                    <a:pt x="211" y="82"/>
                  </a:lnTo>
                  <a:lnTo>
                    <a:pt x="224" y="75"/>
                  </a:lnTo>
                  <a:lnTo>
                    <a:pt x="238" y="68"/>
                  </a:lnTo>
                  <a:lnTo>
                    <a:pt x="252" y="62"/>
                  </a:lnTo>
                  <a:lnTo>
                    <a:pt x="266" y="56"/>
                  </a:lnTo>
                  <a:lnTo>
                    <a:pt x="279" y="50"/>
                  </a:lnTo>
                  <a:lnTo>
                    <a:pt x="294" y="46"/>
                  </a:lnTo>
                  <a:lnTo>
                    <a:pt x="309" y="42"/>
                  </a:lnTo>
                  <a:lnTo>
                    <a:pt x="324" y="37"/>
                  </a:lnTo>
                  <a:lnTo>
                    <a:pt x="339" y="35"/>
                  </a:lnTo>
                  <a:lnTo>
                    <a:pt x="356" y="33"/>
                  </a:lnTo>
                  <a:lnTo>
                    <a:pt x="372" y="31"/>
                  </a:lnTo>
                  <a:lnTo>
                    <a:pt x="389" y="30"/>
                  </a:lnTo>
                  <a:lnTo>
                    <a:pt x="405" y="30"/>
                  </a:lnTo>
                  <a:lnTo>
                    <a:pt x="408" y="30"/>
                  </a:lnTo>
                  <a:lnTo>
                    <a:pt x="411" y="29"/>
                  </a:lnTo>
                  <a:lnTo>
                    <a:pt x="413" y="27"/>
                  </a:lnTo>
                  <a:lnTo>
                    <a:pt x="416" y="26"/>
                  </a:lnTo>
                  <a:lnTo>
                    <a:pt x="418" y="23"/>
                  </a:lnTo>
                  <a:lnTo>
                    <a:pt x="419" y="20"/>
                  </a:lnTo>
                  <a:lnTo>
                    <a:pt x="420" y="18"/>
                  </a:lnTo>
                  <a:lnTo>
                    <a:pt x="420" y="15"/>
                  </a:lnTo>
                  <a:lnTo>
                    <a:pt x="420" y="12"/>
                  </a:lnTo>
                  <a:lnTo>
                    <a:pt x="419" y="8"/>
                  </a:lnTo>
                  <a:lnTo>
                    <a:pt x="418" y="6"/>
                  </a:lnTo>
                  <a:lnTo>
                    <a:pt x="416" y="4"/>
                  </a:lnTo>
                  <a:lnTo>
                    <a:pt x="413" y="2"/>
                  </a:lnTo>
                  <a:lnTo>
                    <a:pt x="411" y="1"/>
                  </a:lnTo>
                  <a:lnTo>
                    <a:pt x="408" y="0"/>
                  </a:lnTo>
                  <a:lnTo>
                    <a:pt x="405" y="0"/>
                  </a:lnTo>
                  <a:lnTo>
                    <a:pt x="383" y="0"/>
                  </a:lnTo>
                  <a:lnTo>
                    <a:pt x="362" y="2"/>
                  </a:lnTo>
                  <a:lnTo>
                    <a:pt x="341" y="4"/>
                  </a:lnTo>
                  <a:lnTo>
                    <a:pt x="320" y="8"/>
                  </a:lnTo>
                  <a:lnTo>
                    <a:pt x="300" y="13"/>
                  </a:lnTo>
                  <a:lnTo>
                    <a:pt x="281" y="19"/>
                  </a:lnTo>
                  <a:lnTo>
                    <a:pt x="261" y="26"/>
                  </a:lnTo>
                  <a:lnTo>
                    <a:pt x="243" y="33"/>
                  </a:lnTo>
                  <a:lnTo>
                    <a:pt x="225" y="42"/>
                  </a:lnTo>
                  <a:lnTo>
                    <a:pt x="208" y="51"/>
                  </a:lnTo>
                  <a:lnTo>
                    <a:pt x="191" y="62"/>
                  </a:lnTo>
                  <a:lnTo>
                    <a:pt x="173" y="74"/>
                  </a:lnTo>
                  <a:lnTo>
                    <a:pt x="158" y="85"/>
                  </a:lnTo>
                  <a:lnTo>
                    <a:pt x="143" y="98"/>
                  </a:lnTo>
                  <a:lnTo>
                    <a:pt x="128" y="112"/>
                  </a:lnTo>
                  <a:lnTo>
                    <a:pt x="114" y="127"/>
                  </a:lnTo>
                  <a:lnTo>
                    <a:pt x="102" y="142"/>
                  </a:lnTo>
                  <a:lnTo>
                    <a:pt x="89" y="158"/>
                  </a:lnTo>
                  <a:lnTo>
                    <a:pt x="77" y="175"/>
                  </a:lnTo>
                  <a:lnTo>
                    <a:pt x="66" y="193"/>
                  </a:lnTo>
                  <a:lnTo>
                    <a:pt x="57" y="211"/>
                  </a:lnTo>
                  <a:lnTo>
                    <a:pt x="47" y="230"/>
                  </a:lnTo>
                  <a:lnTo>
                    <a:pt x="38" y="249"/>
                  </a:lnTo>
                  <a:lnTo>
                    <a:pt x="31" y="269"/>
                  </a:lnTo>
                  <a:lnTo>
                    <a:pt x="23" y="290"/>
                  </a:lnTo>
                  <a:lnTo>
                    <a:pt x="17" y="311"/>
                  </a:lnTo>
                  <a:lnTo>
                    <a:pt x="13" y="333"/>
                  </a:lnTo>
                  <a:lnTo>
                    <a:pt x="8" y="355"/>
                  </a:lnTo>
                  <a:lnTo>
                    <a:pt x="4" y="378"/>
                  </a:lnTo>
                  <a:lnTo>
                    <a:pt x="2" y="401"/>
                  </a:lnTo>
                  <a:lnTo>
                    <a:pt x="1" y="425"/>
                  </a:lnTo>
                  <a:lnTo>
                    <a:pt x="0" y="450"/>
                  </a:lnTo>
                  <a:lnTo>
                    <a:pt x="1" y="460"/>
                  </a:lnTo>
                  <a:lnTo>
                    <a:pt x="1" y="471"/>
                  </a:lnTo>
                  <a:lnTo>
                    <a:pt x="3" y="481"/>
                  </a:lnTo>
                  <a:lnTo>
                    <a:pt x="4" y="491"/>
                  </a:lnTo>
                  <a:lnTo>
                    <a:pt x="9" y="512"/>
                  </a:lnTo>
                  <a:lnTo>
                    <a:pt x="17" y="531"/>
                  </a:lnTo>
                  <a:lnTo>
                    <a:pt x="26" y="549"/>
                  </a:lnTo>
                  <a:lnTo>
                    <a:pt x="36" y="566"/>
                  </a:lnTo>
                  <a:lnTo>
                    <a:pt x="48" y="582"/>
                  </a:lnTo>
                  <a:lnTo>
                    <a:pt x="62" y="597"/>
                  </a:lnTo>
                  <a:lnTo>
                    <a:pt x="77" y="611"/>
                  </a:lnTo>
                  <a:lnTo>
                    <a:pt x="93" y="623"/>
                  </a:lnTo>
                  <a:lnTo>
                    <a:pt x="110" y="634"/>
                  </a:lnTo>
                  <a:lnTo>
                    <a:pt x="128" y="642"/>
                  </a:lnTo>
                  <a:lnTo>
                    <a:pt x="148" y="650"/>
                  </a:lnTo>
                  <a:lnTo>
                    <a:pt x="168" y="655"/>
                  </a:lnTo>
                  <a:lnTo>
                    <a:pt x="178" y="656"/>
                  </a:lnTo>
                  <a:lnTo>
                    <a:pt x="188" y="658"/>
                  </a:lnTo>
                  <a:lnTo>
                    <a:pt x="199" y="658"/>
                  </a:lnTo>
                  <a:lnTo>
                    <a:pt x="210" y="660"/>
                  </a:lnTo>
                  <a:lnTo>
                    <a:pt x="221" y="658"/>
                  </a:lnTo>
                  <a:lnTo>
                    <a:pt x="231" y="658"/>
                  </a:lnTo>
                  <a:lnTo>
                    <a:pt x="242" y="656"/>
                  </a:lnTo>
                  <a:lnTo>
                    <a:pt x="253" y="655"/>
                  </a:lnTo>
                  <a:lnTo>
                    <a:pt x="272" y="650"/>
                  </a:lnTo>
                  <a:lnTo>
                    <a:pt x="291" y="642"/>
                  </a:lnTo>
                  <a:lnTo>
                    <a:pt x="311" y="634"/>
                  </a:lnTo>
                  <a:lnTo>
                    <a:pt x="328" y="623"/>
                  </a:lnTo>
                  <a:lnTo>
                    <a:pt x="344" y="611"/>
                  </a:lnTo>
                  <a:lnTo>
                    <a:pt x="359" y="597"/>
                  </a:lnTo>
                  <a:lnTo>
                    <a:pt x="372" y="582"/>
                  </a:lnTo>
                  <a:lnTo>
                    <a:pt x="384" y="566"/>
                  </a:lnTo>
                  <a:lnTo>
                    <a:pt x="395" y="549"/>
                  </a:lnTo>
                  <a:lnTo>
                    <a:pt x="404" y="531"/>
                  </a:lnTo>
                  <a:lnTo>
                    <a:pt x="410" y="512"/>
                  </a:lnTo>
                  <a:lnTo>
                    <a:pt x="416" y="491"/>
                  </a:lnTo>
                  <a:lnTo>
                    <a:pt x="418" y="481"/>
                  </a:lnTo>
                  <a:lnTo>
                    <a:pt x="419" y="471"/>
                  </a:lnTo>
                  <a:lnTo>
                    <a:pt x="420" y="460"/>
                  </a:lnTo>
                  <a:lnTo>
                    <a:pt x="420" y="450"/>
                  </a:lnTo>
                  <a:lnTo>
                    <a:pt x="420" y="439"/>
                  </a:lnTo>
                  <a:lnTo>
                    <a:pt x="419" y="428"/>
                  </a:lnTo>
                  <a:lnTo>
                    <a:pt x="418" y="418"/>
                  </a:lnTo>
                  <a:lnTo>
                    <a:pt x="416" y="407"/>
                  </a:lnTo>
                  <a:lnTo>
                    <a:pt x="410" y="386"/>
                  </a:lnTo>
                  <a:lnTo>
                    <a:pt x="404" y="367"/>
                  </a:lnTo>
                  <a:lnTo>
                    <a:pt x="395" y="349"/>
                  </a:lnTo>
                  <a:lnTo>
                    <a:pt x="384" y="332"/>
                  </a:lnTo>
                  <a:lnTo>
                    <a:pt x="372" y="316"/>
                  </a:lnTo>
                  <a:lnTo>
                    <a:pt x="359" y="301"/>
                  </a:lnTo>
                  <a:lnTo>
                    <a:pt x="344" y="288"/>
                  </a:lnTo>
                  <a:lnTo>
                    <a:pt x="328" y="275"/>
                  </a:lnTo>
                  <a:lnTo>
                    <a:pt x="311" y="264"/>
                  </a:lnTo>
                  <a:lnTo>
                    <a:pt x="291" y="256"/>
                  </a:lnTo>
                  <a:lnTo>
                    <a:pt x="272" y="249"/>
                  </a:lnTo>
                  <a:lnTo>
                    <a:pt x="253" y="244"/>
                  </a:lnTo>
                  <a:lnTo>
                    <a:pt x="242" y="242"/>
                  </a:lnTo>
                  <a:lnTo>
                    <a:pt x="231" y="241"/>
                  </a:lnTo>
                  <a:lnTo>
                    <a:pt x="221" y="240"/>
                  </a:lnTo>
                  <a:lnTo>
                    <a:pt x="21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BD89C-3F62-49EA-9D3E-FDA88AA68A65}"/>
              </a:ext>
            </a:extLst>
          </p:cNvPr>
          <p:cNvSpPr/>
          <p:nvPr/>
        </p:nvSpPr>
        <p:spPr>
          <a:xfrm>
            <a:off x="6096000" y="5172189"/>
            <a:ext cx="2428875" cy="64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$ 12,560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BE7778-1F23-4C12-B1F0-99EE56CEA187}"/>
              </a:ext>
            </a:extLst>
          </p:cNvPr>
          <p:cNvSpPr/>
          <p:nvPr/>
        </p:nvSpPr>
        <p:spPr>
          <a:xfrm>
            <a:off x="8770079" y="5172189"/>
            <a:ext cx="2428875" cy="6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$ 305,880</a:t>
            </a:r>
          </a:p>
        </p:txBody>
      </p:sp>
    </p:spTree>
    <p:extLst>
      <p:ext uri="{BB962C8B-B14F-4D97-AF65-F5344CB8AC3E}">
        <p14:creationId xmlns:p14="http://schemas.microsoft.com/office/powerpoint/2010/main" val="271954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16B11-A34F-4D0F-9CED-5F3382AC1EEA}"/>
              </a:ext>
            </a:extLst>
          </p:cNvPr>
          <p:cNvCxnSpPr/>
          <p:nvPr/>
        </p:nvCxnSpPr>
        <p:spPr>
          <a:xfrm>
            <a:off x="6482713" y="1752600"/>
            <a:ext cx="46297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5CFE73-B5DF-4D21-9227-21D3760AC48E}"/>
              </a:ext>
            </a:extLst>
          </p:cNvPr>
          <p:cNvGrpSpPr/>
          <p:nvPr/>
        </p:nvGrpSpPr>
        <p:grpSpPr>
          <a:xfrm>
            <a:off x="228600" y="1193007"/>
            <a:ext cx="6859353" cy="4785403"/>
            <a:chOff x="126804" y="395731"/>
            <a:chExt cx="8803952" cy="6142046"/>
          </a:xfrm>
          <a:effectLst>
            <a:outerShdw blurRad="38100" dist="254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33" name="Rounded Rectangle 173">
              <a:extLst>
                <a:ext uri="{FF2B5EF4-FFF2-40B4-BE49-F238E27FC236}">
                  <a16:creationId xmlns:a16="http://schemas.microsoft.com/office/drawing/2014/main" id="{E7218D9E-02C5-40CA-AFAA-8E25D3250EB8}"/>
                </a:ext>
              </a:extLst>
            </p:cNvPr>
            <p:cNvSpPr/>
            <p:nvPr/>
          </p:nvSpPr>
          <p:spPr>
            <a:xfrm>
              <a:off x="820755" y="395731"/>
              <a:ext cx="7380270" cy="5644881"/>
            </a:xfrm>
            <a:prstGeom prst="roundRect">
              <a:avLst>
                <a:gd name="adj" fmla="val 4185"/>
              </a:avLst>
            </a:prstGeom>
            <a:gradFill>
              <a:gsLst>
                <a:gs pos="66000">
                  <a:schemeClr val="bg1"/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174">
              <a:extLst>
                <a:ext uri="{FF2B5EF4-FFF2-40B4-BE49-F238E27FC236}">
                  <a16:creationId xmlns:a16="http://schemas.microsoft.com/office/drawing/2014/main" id="{AC99EE06-4456-4740-B8D6-0C6D3EEE70E3}"/>
                </a:ext>
              </a:extLst>
            </p:cNvPr>
            <p:cNvSpPr/>
            <p:nvPr/>
          </p:nvSpPr>
          <p:spPr>
            <a:xfrm>
              <a:off x="857250" y="430530"/>
              <a:ext cx="7318724" cy="5341620"/>
            </a:xfrm>
            <a:prstGeom prst="roundRect">
              <a:avLst>
                <a:gd name="adj" fmla="val 4031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175">
              <a:extLst>
                <a:ext uri="{FF2B5EF4-FFF2-40B4-BE49-F238E27FC236}">
                  <a16:creationId xmlns:a16="http://schemas.microsoft.com/office/drawing/2014/main" id="{F734DF26-6A01-4E18-AA63-218431651687}"/>
                </a:ext>
              </a:extLst>
            </p:cNvPr>
            <p:cNvSpPr/>
            <p:nvPr/>
          </p:nvSpPr>
          <p:spPr>
            <a:xfrm>
              <a:off x="1020043" y="574855"/>
              <a:ext cx="6979131" cy="4632544"/>
            </a:xfrm>
            <a:prstGeom prst="roundRect">
              <a:avLst>
                <a:gd name="adj" fmla="val 278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AE1D554-38CE-4530-9B47-D825B719E102}"/>
                </a:ext>
              </a:extLst>
            </p:cNvPr>
            <p:cNvGrpSpPr/>
            <p:nvPr/>
          </p:nvGrpSpPr>
          <p:grpSpPr>
            <a:xfrm>
              <a:off x="126804" y="5271000"/>
              <a:ext cx="8803952" cy="1266777"/>
              <a:chOff x="6669088" y="2002942"/>
              <a:chExt cx="1349375" cy="194158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82BB726B-38CE-48F1-B020-4FE49F0BB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2263" y="2049463"/>
                <a:ext cx="1343348" cy="123825"/>
              </a:xfrm>
              <a:custGeom>
                <a:avLst/>
                <a:gdLst>
                  <a:gd name="T0" fmla="*/ 5 w 3371"/>
                  <a:gd name="T1" fmla="*/ 311 h 311"/>
                  <a:gd name="T2" fmla="*/ 3347 w 3371"/>
                  <a:gd name="T3" fmla="*/ 311 h 311"/>
                  <a:gd name="T4" fmla="*/ 3371 w 3371"/>
                  <a:gd name="T5" fmla="*/ 277 h 311"/>
                  <a:gd name="T6" fmla="*/ 3108 w 3371"/>
                  <a:gd name="T7" fmla="*/ 0 h 311"/>
                  <a:gd name="T8" fmla="*/ 258 w 3371"/>
                  <a:gd name="T9" fmla="*/ 0 h 311"/>
                  <a:gd name="T10" fmla="*/ 0 w 3371"/>
                  <a:gd name="T11" fmla="*/ 286 h 311"/>
                  <a:gd name="T12" fmla="*/ 5 w 3371"/>
                  <a:gd name="T13" fmla="*/ 311 h 311"/>
                  <a:gd name="connsiteX0" fmla="*/ 15 w 10038"/>
                  <a:gd name="connsiteY0" fmla="*/ 10000 h 10000"/>
                  <a:gd name="connsiteX1" fmla="*/ 9929 w 10038"/>
                  <a:gd name="connsiteY1" fmla="*/ 10000 h 10000"/>
                  <a:gd name="connsiteX2" fmla="*/ 10038 w 10038"/>
                  <a:gd name="connsiteY2" fmla="*/ 9113 h 10000"/>
                  <a:gd name="connsiteX3" fmla="*/ 9220 w 10038"/>
                  <a:gd name="connsiteY3" fmla="*/ 0 h 10000"/>
                  <a:gd name="connsiteX4" fmla="*/ 765 w 10038"/>
                  <a:gd name="connsiteY4" fmla="*/ 0 h 10000"/>
                  <a:gd name="connsiteX5" fmla="*/ 0 w 10038"/>
                  <a:gd name="connsiteY5" fmla="*/ 9196 h 10000"/>
                  <a:gd name="connsiteX6" fmla="*/ 15 w 10038"/>
                  <a:gd name="connsiteY6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" h="10000">
                    <a:moveTo>
                      <a:pt x="15" y="10000"/>
                    </a:moveTo>
                    <a:lnTo>
                      <a:pt x="9929" y="10000"/>
                    </a:lnTo>
                    <a:cubicBezTo>
                      <a:pt x="9965" y="9704"/>
                      <a:pt x="10002" y="9409"/>
                      <a:pt x="10038" y="9113"/>
                    </a:cubicBezTo>
                    <a:cubicBezTo>
                      <a:pt x="9765" y="6075"/>
                      <a:pt x="9493" y="3038"/>
                      <a:pt x="9220" y="0"/>
                    </a:cubicBezTo>
                    <a:lnTo>
                      <a:pt x="765" y="0"/>
                    </a:lnTo>
                    <a:lnTo>
                      <a:pt x="0" y="9196"/>
                    </a:lnTo>
                    <a:lnTo>
                      <a:pt x="15" y="10000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/>
                  </a:gs>
                  <a:gs pos="3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E2A92298-8764-4EFA-A1CC-359AA8A17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2172109"/>
                <a:ext cx="1349375" cy="24991"/>
              </a:xfrm>
              <a:custGeom>
                <a:avLst/>
                <a:gdLst>
                  <a:gd name="T0" fmla="*/ 0 w 3401"/>
                  <a:gd name="T1" fmla="*/ 1 h 62"/>
                  <a:gd name="T2" fmla="*/ 3401 w 3401"/>
                  <a:gd name="T3" fmla="*/ 0 h 62"/>
                  <a:gd name="T4" fmla="*/ 3400 w 3401"/>
                  <a:gd name="T5" fmla="*/ 4 h 62"/>
                  <a:gd name="T6" fmla="*/ 3398 w 3401"/>
                  <a:gd name="T7" fmla="*/ 8 h 62"/>
                  <a:gd name="T8" fmla="*/ 3395 w 3401"/>
                  <a:gd name="T9" fmla="*/ 12 h 62"/>
                  <a:gd name="T10" fmla="*/ 3391 w 3401"/>
                  <a:gd name="T11" fmla="*/ 15 h 62"/>
                  <a:gd name="T12" fmla="*/ 3381 w 3401"/>
                  <a:gd name="T13" fmla="*/ 22 h 62"/>
                  <a:gd name="T14" fmla="*/ 3368 w 3401"/>
                  <a:gd name="T15" fmla="*/ 28 h 62"/>
                  <a:gd name="T16" fmla="*/ 3354 w 3401"/>
                  <a:gd name="T17" fmla="*/ 34 h 62"/>
                  <a:gd name="T18" fmla="*/ 3338 w 3401"/>
                  <a:gd name="T19" fmla="*/ 39 h 62"/>
                  <a:gd name="T20" fmla="*/ 3319 w 3401"/>
                  <a:gd name="T21" fmla="*/ 43 h 62"/>
                  <a:gd name="T22" fmla="*/ 3298 w 3401"/>
                  <a:gd name="T23" fmla="*/ 47 h 62"/>
                  <a:gd name="T24" fmla="*/ 3255 w 3401"/>
                  <a:gd name="T25" fmla="*/ 53 h 62"/>
                  <a:gd name="T26" fmla="*/ 3209 w 3401"/>
                  <a:gd name="T27" fmla="*/ 57 h 62"/>
                  <a:gd name="T28" fmla="*/ 3163 w 3401"/>
                  <a:gd name="T29" fmla="*/ 59 h 62"/>
                  <a:gd name="T30" fmla="*/ 3116 w 3401"/>
                  <a:gd name="T31" fmla="*/ 62 h 62"/>
                  <a:gd name="T32" fmla="*/ 2939 w 3401"/>
                  <a:gd name="T33" fmla="*/ 62 h 62"/>
                  <a:gd name="T34" fmla="*/ 2760 w 3401"/>
                  <a:gd name="T35" fmla="*/ 62 h 62"/>
                  <a:gd name="T36" fmla="*/ 2583 w 3401"/>
                  <a:gd name="T37" fmla="*/ 62 h 62"/>
                  <a:gd name="T38" fmla="*/ 2404 w 3401"/>
                  <a:gd name="T39" fmla="*/ 62 h 62"/>
                  <a:gd name="T40" fmla="*/ 2226 w 3401"/>
                  <a:gd name="T41" fmla="*/ 62 h 62"/>
                  <a:gd name="T42" fmla="*/ 2048 w 3401"/>
                  <a:gd name="T43" fmla="*/ 62 h 62"/>
                  <a:gd name="T44" fmla="*/ 1869 w 3401"/>
                  <a:gd name="T45" fmla="*/ 62 h 62"/>
                  <a:gd name="T46" fmla="*/ 1692 w 3401"/>
                  <a:gd name="T47" fmla="*/ 62 h 62"/>
                  <a:gd name="T48" fmla="*/ 1513 w 3401"/>
                  <a:gd name="T49" fmla="*/ 62 h 62"/>
                  <a:gd name="T50" fmla="*/ 1336 w 3401"/>
                  <a:gd name="T51" fmla="*/ 62 h 62"/>
                  <a:gd name="T52" fmla="*/ 1157 w 3401"/>
                  <a:gd name="T53" fmla="*/ 62 h 62"/>
                  <a:gd name="T54" fmla="*/ 979 w 3401"/>
                  <a:gd name="T55" fmla="*/ 62 h 62"/>
                  <a:gd name="T56" fmla="*/ 801 w 3401"/>
                  <a:gd name="T57" fmla="*/ 62 h 62"/>
                  <a:gd name="T58" fmla="*/ 622 w 3401"/>
                  <a:gd name="T59" fmla="*/ 62 h 62"/>
                  <a:gd name="T60" fmla="*/ 445 w 3401"/>
                  <a:gd name="T61" fmla="*/ 62 h 62"/>
                  <a:gd name="T62" fmla="*/ 266 w 3401"/>
                  <a:gd name="T63" fmla="*/ 62 h 62"/>
                  <a:gd name="T64" fmla="*/ 221 w 3401"/>
                  <a:gd name="T65" fmla="*/ 59 h 62"/>
                  <a:gd name="T66" fmla="*/ 177 w 3401"/>
                  <a:gd name="T67" fmla="*/ 57 h 62"/>
                  <a:gd name="T68" fmla="*/ 136 w 3401"/>
                  <a:gd name="T69" fmla="*/ 54 h 62"/>
                  <a:gd name="T70" fmla="*/ 98 w 3401"/>
                  <a:gd name="T71" fmla="*/ 48 h 62"/>
                  <a:gd name="T72" fmla="*/ 80 w 3401"/>
                  <a:gd name="T73" fmla="*/ 44 h 62"/>
                  <a:gd name="T74" fmla="*/ 65 w 3401"/>
                  <a:gd name="T75" fmla="*/ 40 h 62"/>
                  <a:gd name="T76" fmla="*/ 50 w 3401"/>
                  <a:gd name="T77" fmla="*/ 35 h 62"/>
                  <a:gd name="T78" fmla="*/ 36 w 3401"/>
                  <a:gd name="T79" fmla="*/ 30 h 62"/>
                  <a:gd name="T80" fmla="*/ 25 w 3401"/>
                  <a:gd name="T81" fmla="*/ 24 h 62"/>
                  <a:gd name="T82" fmla="*/ 15 w 3401"/>
                  <a:gd name="T83" fmla="*/ 17 h 62"/>
                  <a:gd name="T84" fmla="*/ 7 w 3401"/>
                  <a:gd name="T85" fmla="*/ 10 h 62"/>
                  <a:gd name="T86" fmla="*/ 0 w 3401"/>
                  <a:gd name="T87" fmla="*/ 1 h 62"/>
                  <a:gd name="connsiteX0" fmla="*/ 0 w 9997"/>
                  <a:gd name="connsiteY0" fmla="*/ 0 h 9839"/>
                  <a:gd name="connsiteX1" fmla="*/ 9997 w 9997"/>
                  <a:gd name="connsiteY1" fmla="*/ 484 h 9839"/>
                  <a:gd name="connsiteX2" fmla="*/ 9991 w 9997"/>
                  <a:gd name="connsiteY2" fmla="*/ 1129 h 9839"/>
                  <a:gd name="connsiteX3" fmla="*/ 9982 w 9997"/>
                  <a:gd name="connsiteY3" fmla="*/ 1774 h 9839"/>
                  <a:gd name="connsiteX4" fmla="*/ 9971 w 9997"/>
                  <a:gd name="connsiteY4" fmla="*/ 2258 h 9839"/>
                  <a:gd name="connsiteX5" fmla="*/ 9941 w 9997"/>
                  <a:gd name="connsiteY5" fmla="*/ 3387 h 9839"/>
                  <a:gd name="connsiteX6" fmla="*/ 9903 w 9997"/>
                  <a:gd name="connsiteY6" fmla="*/ 4355 h 9839"/>
                  <a:gd name="connsiteX7" fmla="*/ 9862 w 9997"/>
                  <a:gd name="connsiteY7" fmla="*/ 5323 h 9839"/>
                  <a:gd name="connsiteX8" fmla="*/ 9815 w 9997"/>
                  <a:gd name="connsiteY8" fmla="*/ 6129 h 9839"/>
                  <a:gd name="connsiteX9" fmla="*/ 9759 w 9997"/>
                  <a:gd name="connsiteY9" fmla="*/ 6774 h 9839"/>
                  <a:gd name="connsiteX10" fmla="*/ 9697 w 9997"/>
                  <a:gd name="connsiteY10" fmla="*/ 7420 h 9839"/>
                  <a:gd name="connsiteX11" fmla="*/ 9571 w 9997"/>
                  <a:gd name="connsiteY11" fmla="*/ 8387 h 9839"/>
                  <a:gd name="connsiteX12" fmla="*/ 9435 w 9997"/>
                  <a:gd name="connsiteY12" fmla="*/ 9033 h 9839"/>
                  <a:gd name="connsiteX13" fmla="*/ 9300 w 9997"/>
                  <a:gd name="connsiteY13" fmla="*/ 9355 h 9839"/>
                  <a:gd name="connsiteX14" fmla="*/ 9162 w 9997"/>
                  <a:gd name="connsiteY14" fmla="*/ 9839 h 9839"/>
                  <a:gd name="connsiteX15" fmla="*/ 8642 w 9997"/>
                  <a:gd name="connsiteY15" fmla="*/ 9839 h 9839"/>
                  <a:gd name="connsiteX16" fmla="*/ 8115 w 9997"/>
                  <a:gd name="connsiteY16" fmla="*/ 9839 h 9839"/>
                  <a:gd name="connsiteX17" fmla="*/ 7595 w 9997"/>
                  <a:gd name="connsiteY17" fmla="*/ 9839 h 9839"/>
                  <a:gd name="connsiteX18" fmla="*/ 7069 w 9997"/>
                  <a:gd name="connsiteY18" fmla="*/ 9839 h 9839"/>
                  <a:gd name="connsiteX19" fmla="*/ 6545 w 9997"/>
                  <a:gd name="connsiteY19" fmla="*/ 9839 h 9839"/>
                  <a:gd name="connsiteX20" fmla="*/ 6022 w 9997"/>
                  <a:gd name="connsiteY20" fmla="*/ 9839 h 9839"/>
                  <a:gd name="connsiteX21" fmla="*/ 5495 w 9997"/>
                  <a:gd name="connsiteY21" fmla="*/ 9839 h 9839"/>
                  <a:gd name="connsiteX22" fmla="*/ 4975 w 9997"/>
                  <a:gd name="connsiteY22" fmla="*/ 9839 h 9839"/>
                  <a:gd name="connsiteX23" fmla="*/ 4449 w 9997"/>
                  <a:gd name="connsiteY23" fmla="*/ 9839 h 9839"/>
                  <a:gd name="connsiteX24" fmla="*/ 3928 w 9997"/>
                  <a:gd name="connsiteY24" fmla="*/ 9839 h 9839"/>
                  <a:gd name="connsiteX25" fmla="*/ 3402 w 9997"/>
                  <a:gd name="connsiteY25" fmla="*/ 9839 h 9839"/>
                  <a:gd name="connsiteX26" fmla="*/ 2879 w 9997"/>
                  <a:gd name="connsiteY26" fmla="*/ 9839 h 9839"/>
                  <a:gd name="connsiteX27" fmla="*/ 2355 w 9997"/>
                  <a:gd name="connsiteY27" fmla="*/ 9839 h 9839"/>
                  <a:gd name="connsiteX28" fmla="*/ 1829 w 9997"/>
                  <a:gd name="connsiteY28" fmla="*/ 9839 h 9839"/>
                  <a:gd name="connsiteX29" fmla="*/ 1308 w 9997"/>
                  <a:gd name="connsiteY29" fmla="*/ 9839 h 9839"/>
                  <a:gd name="connsiteX30" fmla="*/ 782 w 9997"/>
                  <a:gd name="connsiteY30" fmla="*/ 9839 h 9839"/>
                  <a:gd name="connsiteX31" fmla="*/ 650 w 9997"/>
                  <a:gd name="connsiteY31" fmla="*/ 9355 h 9839"/>
                  <a:gd name="connsiteX32" fmla="*/ 520 w 9997"/>
                  <a:gd name="connsiteY32" fmla="*/ 9033 h 9839"/>
                  <a:gd name="connsiteX33" fmla="*/ 400 w 9997"/>
                  <a:gd name="connsiteY33" fmla="*/ 8549 h 9839"/>
                  <a:gd name="connsiteX34" fmla="*/ 288 w 9997"/>
                  <a:gd name="connsiteY34" fmla="*/ 7581 h 9839"/>
                  <a:gd name="connsiteX35" fmla="*/ 235 w 9997"/>
                  <a:gd name="connsiteY35" fmla="*/ 6936 h 9839"/>
                  <a:gd name="connsiteX36" fmla="*/ 191 w 9997"/>
                  <a:gd name="connsiteY36" fmla="*/ 6291 h 9839"/>
                  <a:gd name="connsiteX37" fmla="*/ 147 w 9997"/>
                  <a:gd name="connsiteY37" fmla="*/ 5484 h 9839"/>
                  <a:gd name="connsiteX38" fmla="*/ 106 w 9997"/>
                  <a:gd name="connsiteY38" fmla="*/ 4678 h 9839"/>
                  <a:gd name="connsiteX39" fmla="*/ 74 w 9997"/>
                  <a:gd name="connsiteY39" fmla="*/ 3710 h 9839"/>
                  <a:gd name="connsiteX40" fmla="*/ 44 w 9997"/>
                  <a:gd name="connsiteY40" fmla="*/ 2581 h 9839"/>
                  <a:gd name="connsiteX41" fmla="*/ 21 w 9997"/>
                  <a:gd name="connsiteY41" fmla="*/ 1452 h 9839"/>
                  <a:gd name="connsiteX42" fmla="*/ 0 w 9997"/>
                  <a:gd name="connsiteY42" fmla="*/ 0 h 9839"/>
                  <a:gd name="connsiteX0" fmla="*/ 0 w 10000"/>
                  <a:gd name="connsiteY0" fmla="*/ 0 h 10000"/>
                  <a:gd name="connsiteX1" fmla="*/ 10000 w 10000"/>
                  <a:gd name="connsiteY1" fmla="*/ 492 h 10000"/>
                  <a:gd name="connsiteX2" fmla="*/ 9994 w 10000"/>
                  <a:gd name="connsiteY2" fmla="*/ 1147 h 10000"/>
                  <a:gd name="connsiteX3" fmla="*/ 9985 w 10000"/>
                  <a:gd name="connsiteY3" fmla="*/ 1803 h 10000"/>
                  <a:gd name="connsiteX4" fmla="*/ 9944 w 10000"/>
                  <a:gd name="connsiteY4" fmla="*/ 3442 h 10000"/>
                  <a:gd name="connsiteX5" fmla="*/ 9906 w 10000"/>
                  <a:gd name="connsiteY5" fmla="*/ 4426 h 10000"/>
                  <a:gd name="connsiteX6" fmla="*/ 9865 w 10000"/>
                  <a:gd name="connsiteY6" fmla="*/ 5410 h 10000"/>
                  <a:gd name="connsiteX7" fmla="*/ 9818 w 10000"/>
                  <a:gd name="connsiteY7" fmla="*/ 6229 h 10000"/>
                  <a:gd name="connsiteX8" fmla="*/ 9762 w 10000"/>
                  <a:gd name="connsiteY8" fmla="*/ 6885 h 10000"/>
                  <a:gd name="connsiteX9" fmla="*/ 9700 w 10000"/>
                  <a:gd name="connsiteY9" fmla="*/ 7541 h 10000"/>
                  <a:gd name="connsiteX10" fmla="*/ 9574 w 10000"/>
                  <a:gd name="connsiteY10" fmla="*/ 8524 h 10000"/>
                  <a:gd name="connsiteX11" fmla="*/ 9438 w 10000"/>
                  <a:gd name="connsiteY11" fmla="*/ 9181 h 10000"/>
                  <a:gd name="connsiteX12" fmla="*/ 9303 w 10000"/>
                  <a:gd name="connsiteY12" fmla="*/ 9508 h 10000"/>
                  <a:gd name="connsiteX13" fmla="*/ 9165 w 10000"/>
                  <a:gd name="connsiteY13" fmla="*/ 10000 h 10000"/>
                  <a:gd name="connsiteX14" fmla="*/ 8645 w 10000"/>
                  <a:gd name="connsiteY14" fmla="*/ 10000 h 10000"/>
                  <a:gd name="connsiteX15" fmla="*/ 8117 w 10000"/>
                  <a:gd name="connsiteY15" fmla="*/ 10000 h 10000"/>
                  <a:gd name="connsiteX16" fmla="*/ 7597 w 10000"/>
                  <a:gd name="connsiteY16" fmla="*/ 10000 h 10000"/>
                  <a:gd name="connsiteX17" fmla="*/ 7071 w 10000"/>
                  <a:gd name="connsiteY17" fmla="*/ 10000 h 10000"/>
                  <a:gd name="connsiteX18" fmla="*/ 6547 w 10000"/>
                  <a:gd name="connsiteY18" fmla="*/ 10000 h 10000"/>
                  <a:gd name="connsiteX19" fmla="*/ 6024 w 10000"/>
                  <a:gd name="connsiteY19" fmla="*/ 10000 h 10000"/>
                  <a:gd name="connsiteX20" fmla="*/ 5497 w 10000"/>
                  <a:gd name="connsiteY20" fmla="*/ 10000 h 10000"/>
                  <a:gd name="connsiteX21" fmla="*/ 4976 w 10000"/>
                  <a:gd name="connsiteY21" fmla="*/ 10000 h 10000"/>
                  <a:gd name="connsiteX22" fmla="*/ 4450 w 10000"/>
                  <a:gd name="connsiteY22" fmla="*/ 10000 h 10000"/>
                  <a:gd name="connsiteX23" fmla="*/ 3929 w 10000"/>
                  <a:gd name="connsiteY23" fmla="*/ 10000 h 10000"/>
                  <a:gd name="connsiteX24" fmla="*/ 3403 w 10000"/>
                  <a:gd name="connsiteY24" fmla="*/ 10000 h 10000"/>
                  <a:gd name="connsiteX25" fmla="*/ 2880 w 10000"/>
                  <a:gd name="connsiteY25" fmla="*/ 10000 h 10000"/>
                  <a:gd name="connsiteX26" fmla="*/ 2356 w 10000"/>
                  <a:gd name="connsiteY26" fmla="*/ 10000 h 10000"/>
                  <a:gd name="connsiteX27" fmla="*/ 1830 w 10000"/>
                  <a:gd name="connsiteY27" fmla="*/ 10000 h 10000"/>
                  <a:gd name="connsiteX28" fmla="*/ 1308 w 10000"/>
                  <a:gd name="connsiteY28" fmla="*/ 10000 h 10000"/>
                  <a:gd name="connsiteX29" fmla="*/ 782 w 10000"/>
                  <a:gd name="connsiteY29" fmla="*/ 10000 h 10000"/>
                  <a:gd name="connsiteX30" fmla="*/ 650 w 10000"/>
                  <a:gd name="connsiteY30" fmla="*/ 9508 h 10000"/>
                  <a:gd name="connsiteX31" fmla="*/ 520 w 10000"/>
                  <a:gd name="connsiteY31" fmla="*/ 9181 h 10000"/>
                  <a:gd name="connsiteX32" fmla="*/ 400 w 10000"/>
                  <a:gd name="connsiteY32" fmla="*/ 8689 h 10000"/>
                  <a:gd name="connsiteX33" fmla="*/ 288 w 10000"/>
                  <a:gd name="connsiteY33" fmla="*/ 7705 h 10000"/>
                  <a:gd name="connsiteX34" fmla="*/ 235 w 10000"/>
                  <a:gd name="connsiteY34" fmla="*/ 7049 h 10000"/>
                  <a:gd name="connsiteX35" fmla="*/ 191 w 10000"/>
                  <a:gd name="connsiteY35" fmla="*/ 6394 h 10000"/>
                  <a:gd name="connsiteX36" fmla="*/ 147 w 10000"/>
                  <a:gd name="connsiteY36" fmla="*/ 5574 h 10000"/>
                  <a:gd name="connsiteX37" fmla="*/ 106 w 10000"/>
                  <a:gd name="connsiteY37" fmla="*/ 4755 h 10000"/>
                  <a:gd name="connsiteX38" fmla="*/ 74 w 10000"/>
                  <a:gd name="connsiteY38" fmla="*/ 3771 h 10000"/>
                  <a:gd name="connsiteX39" fmla="*/ 44 w 10000"/>
                  <a:gd name="connsiteY39" fmla="*/ 2623 h 10000"/>
                  <a:gd name="connsiteX40" fmla="*/ 21 w 10000"/>
                  <a:gd name="connsiteY40" fmla="*/ 1476 h 10000"/>
                  <a:gd name="connsiteX41" fmla="*/ 0 w 10000"/>
                  <a:gd name="connsiteY41" fmla="*/ 0 h 10000"/>
                  <a:gd name="connsiteX0" fmla="*/ 0 w 10000"/>
                  <a:gd name="connsiteY0" fmla="*/ 0 h 10000"/>
                  <a:gd name="connsiteX1" fmla="*/ 10000 w 10000"/>
                  <a:gd name="connsiteY1" fmla="*/ 492 h 10000"/>
                  <a:gd name="connsiteX2" fmla="*/ 9994 w 10000"/>
                  <a:gd name="connsiteY2" fmla="*/ 1147 h 10000"/>
                  <a:gd name="connsiteX3" fmla="*/ 9944 w 10000"/>
                  <a:gd name="connsiteY3" fmla="*/ 3442 h 10000"/>
                  <a:gd name="connsiteX4" fmla="*/ 9906 w 10000"/>
                  <a:gd name="connsiteY4" fmla="*/ 4426 h 10000"/>
                  <a:gd name="connsiteX5" fmla="*/ 9865 w 10000"/>
                  <a:gd name="connsiteY5" fmla="*/ 5410 h 10000"/>
                  <a:gd name="connsiteX6" fmla="*/ 9818 w 10000"/>
                  <a:gd name="connsiteY6" fmla="*/ 6229 h 10000"/>
                  <a:gd name="connsiteX7" fmla="*/ 9762 w 10000"/>
                  <a:gd name="connsiteY7" fmla="*/ 6885 h 10000"/>
                  <a:gd name="connsiteX8" fmla="*/ 9700 w 10000"/>
                  <a:gd name="connsiteY8" fmla="*/ 7541 h 10000"/>
                  <a:gd name="connsiteX9" fmla="*/ 9574 w 10000"/>
                  <a:gd name="connsiteY9" fmla="*/ 8524 h 10000"/>
                  <a:gd name="connsiteX10" fmla="*/ 9438 w 10000"/>
                  <a:gd name="connsiteY10" fmla="*/ 9181 h 10000"/>
                  <a:gd name="connsiteX11" fmla="*/ 9303 w 10000"/>
                  <a:gd name="connsiteY11" fmla="*/ 9508 h 10000"/>
                  <a:gd name="connsiteX12" fmla="*/ 9165 w 10000"/>
                  <a:gd name="connsiteY12" fmla="*/ 10000 h 10000"/>
                  <a:gd name="connsiteX13" fmla="*/ 8645 w 10000"/>
                  <a:gd name="connsiteY13" fmla="*/ 10000 h 10000"/>
                  <a:gd name="connsiteX14" fmla="*/ 8117 w 10000"/>
                  <a:gd name="connsiteY14" fmla="*/ 10000 h 10000"/>
                  <a:gd name="connsiteX15" fmla="*/ 7597 w 10000"/>
                  <a:gd name="connsiteY15" fmla="*/ 10000 h 10000"/>
                  <a:gd name="connsiteX16" fmla="*/ 7071 w 10000"/>
                  <a:gd name="connsiteY16" fmla="*/ 10000 h 10000"/>
                  <a:gd name="connsiteX17" fmla="*/ 6547 w 10000"/>
                  <a:gd name="connsiteY17" fmla="*/ 10000 h 10000"/>
                  <a:gd name="connsiteX18" fmla="*/ 6024 w 10000"/>
                  <a:gd name="connsiteY18" fmla="*/ 10000 h 10000"/>
                  <a:gd name="connsiteX19" fmla="*/ 5497 w 10000"/>
                  <a:gd name="connsiteY19" fmla="*/ 10000 h 10000"/>
                  <a:gd name="connsiteX20" fmla="*/ 4976 w 10000"/>
                  <a:gd name="connsiteY20" fmla="*/ 10000 h 10000"/>
                  <a:gd name="connsiteX21" fmla="*/ 4450 w 10000"/>
                  <a:gd name="connsiteY21" fmla="*/ 10000 h 10000"/>
                  <a:gd name="connsiteX22" fmla="*/ 3929 w 10000"/>
                  <a:gd name="connsiteY22" fmla="*/ 10000 h 10000"/>
                  <a:gd name="connsiteX23" fmla="*/ 3403 w 10000"/>
                  <a:gd name="connsiteY23" fmla="*/ 10000 h 10000"/>
                  <a:gd name="connsiteX24" fmla="*/ 2880 w 10000"/>
                  <a:gd name="connsiteY24" fmla="*/ 10000 h 10000"/>
                  <a:gd name="connsiteX25" fmla="*/ 2356 w 10000"/>
                  <a:gd name="connsiteY25" fmla="*/ 10000 h 10000"/>
                  <a:gd name="connsiteX26" fmla="*/ 1830 w 10000"/>
                  <a:gd name="connsiteY26" fmla="*/ 10000 h 10000"/>
                  <a:gd name="connsiteX27" fmla="*/ 1308 w 10000"/>
                  <a:gd name="connsiteY27" fmla="*/ 10000 h 10000"/>
                  <a:gd name="connsiteX28" fmla="*/ 782 w 10000"/>
                  <a:gd name="connsiteY28" fmla="*/ 10000 h 10000"/>
                  <a:gd name="connsiteX29" fmla="*/ 650 w 10000"/>
                  <a:gd name="connsiteY29" fmla="*/ 9508 h 10000"/>
                  <a:gd name="connsiteX30" fmla="*/ 520 w 10000"/>
                  <a:gd name="connsiteY30" fmla="*/ 9181 h 10000"/>
                  <a:gd name="connsiteX31" fmla="*/ 400 w 10000"/>
                  <a:gd name="connsiteY31" fmla="*/ 8689 h 10000"/>
                  <a:gd name="connsiteX32" fmla="*/ 288 w 10000"/>
                  <a:gd name="connsiteY32" fmla="*/ 7705 h 10000"/>
                  <a:gd name="connsiteX33" fmla="*/ 235 w 10000"/>
                  <a:gd name="connsiteY33" fmla="*/ 7049 h 10000"/>
                  <a:gd name="connsiteX34" fmla="*/ 191 w 10000"/>
                  <a:gd name="connsiteY34" fmla="*/ 6394 h 10000"/>
                  <a:gd name="connsiteX35" fmla="*/ 147 w 10000"/>
                  <a:gd name="connsiteY35" fmla="*/ 5574 h 10000"/>
                  <a:gd name="connsiteX36" fmla="*/ 106 w 10000"/>
                  <a:gd name="connsiteY36" fmla="*/ 4755 h 10000"/>
                  <a:gd name="connsiteX37" fmla="*/ 74 w 10000"/>
                  <a:gd name="connsiteY37" fmla="*/ 3771 h 10000"/>
                  <a:gd name="connsiteX38" fmla="*/ 44 w 10000"/>
                  <a:gd name="connsiteY38" fmla="*/ 2623 h 10000"/>
                  <a:gd name="connsiteX39" fmla="*/ 21 w 10000"/>
                  <a:gd name="connsiteY39" fmla="*/ 1476 h 10000"/>
                  <a:gd name="connsiteX40" fmla="*/ 0 w 10000"/>
                  <a:gd name="connsiteY40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492"/>
                    </a:lnTo>
                    <a:cubicBezTo>
                      <a:pt x="9998" y="710"/>
                      <a:pt x="9996" y="929"/>
                      <a:pt x="9994" y="1147"/>
                    </a:cubicBezTo>
                    <a:cubicBezTo>
                      <a:pt x="9985" y="1639"/>
                      <a:pt x="9959" y="2896"/>
                      <a:pt x="9944" y="3442"/>
                    </a:cubicBezTo>
                    <a:cubicBezTo>
                      <a:pt x="9931" y="3771"/>
                      <a:pt x="9919" y="4098"/>
                      <a:pt x="9906" y="4426"/>
                    </a:cubicBezTo>
                    <a:cubicBezTo>
                      <a:pt x="9892" y="4755"/>
                      <a:pt x="9879" y="5082"/>
                      <a:pt x="9865" y="5410"/>
                    </a:cubicBezTo>
                    <a:cubicBezTo>
                      <a:pt x="9849" y="5684"/>
                      <a:pt x="9834" y="5956"/>
                      <a:pt x="9818" y="6229"/>
                    </a:cubicBezTo>
                    <a:cubicBezTo>
                      <a:pt x="9799" y="6448"/>
                      <a:pt x="9781" y="6666"/>
                      <a:pt x="9762" y="6885"/>
                    </a:cubicBezTo>
                    <a:cubicBezTo>
                      <a:pt x="9741" y="7103"/>
                      <a:pt x="9721" y="7323"/>
                      <a:pt x="9700" y="7541"/>
                    </a:cubicBezTo>
                    <a:lnTo>
                      <a:pt x="9574" y="8524"/>
                    </a:lnTo>
                    <a:cubicBezTo>
                      <a:pt x="9529" y="8743"/>
                      <a:pt x="9483" y="8962"/>
                      <a:pt x="9438" y="9181"/>
                    </a:cubicBezTo>
                    <a:lnTo>
                      <a:pt x="9303" y="9508"/>
                    </a:lnTo>
                    <a:lnTo>
                      <a:pt x="9165" y="10000"/>
                    </a:lnTo>
                    <a:lnTo>
                      <a:pt x="8645" y="10000"/>
                    </a:lnTo>
                    <a:lnTo>
                      <a:pt x="8117" y="10000"/>
                    </a:lnTo>
                    <a:lnTo>
                      <a:pt x="7597" y="10000"/>
                    </a:lnTo>
                    <a:lnTo>
                      <a:pt x="7071" y="10000"/>
                    </a:lnTo>
                    <a:lnTo>
                      <a:pt x="6547" y="10000"/>
                    </a:lnTo>
                    <a:lnTo>
                      <a:pt x="6024" y="10000"/>
                    </a:lnTo>
                    <a:lnTo>
                      <a:pt x="5497" y="10000"/>
                    </a:lnTo>
                    <a:lnTo>
                      <a:pt x="4976" y="10000"/>
                    </a:lnTo>
                    <a:lnTo>
                      <a:pt x="4450" y="10000"/>
                    </a:lnTo>
                    <a:lnTo>
                      <a:pt x="3929" y="10000"/>
                    </a:lnTo>
                    <a:lnTo>
                      <a:pt x="3403" y="10000"/>
                    </a:lnTo>
                    <a:lnTo>
                      <a:pt x="2880" y="10000"/>
                    </a:lnTo>
                    <a:lnTo>
                      <a:pt x="2356" y="10000"/>
                    </a:lnTo>
                    <a:lnTo>
                      <a:pt x="1830" y="10000"/>
                    </a:lnTo>
                    <a:lnTo>
                      <a:pt x="1308" y="10000"/>
                    </a:lnTo>
                    <a:lnTo>
                      <a:pt x="782" y="10000"/>
                    </a:lnTo>
                    <a:lnTo>
                      <a:pt x="650" y="9508"/>
                    </a:lnTo>
                    <a:cubicBezTo>
                      <a:pt x="607" y="9399"/>
                      <a:pt x="563" y="9290"/>
                      <a:pt x="520" y="9181"/>
                    </a:cubicBezTo>
                    <a:lnTo>
                      <a:pt x="400" y="8689"/>
                    </a:lnTo>
                    <a:cubicBezTo>
                      <a:pt x="363" y="8361"/>
                      <a:pt x="325" y="8033"/>
                      <a:pt x="288" y="7705"/>
                    </a:cubicBezTo>
                    <a:cubicBezTo>
                      <a:pt x="270" y="7487"/>
                      <a:pt x="253" y="7268"/>
                      <a:pt x="235" y="7049"/>
                    </a:cubicBezTo>
                    <a:cubicBezTo>
                      <a:pt x="220" y="6831"/>
                      <a:pt x="206" y="6612"/>
                      <a:pt x="191" y="6394"/>
                    </a:cubicBezTo>
                    <a:cubicBezTo>
                      <a:pt x="176" y="6121"/>
                      <a:pt x="162" y="5847"/>
                      <a:pt x="147" y="5574"/>
                    </a:cubicBezTo>
                    <a:cubicBezTo>
                      <a:pt x="133" y="5300"/>
                      <a:pt x="120" y="5028"/>
                      <a:pt x="106" y="4755"/>
                    </a:cubicBezTo>
                    <a:cubicBezTo>
                      <a:pt x="95" y="4426"/>
                      <a:pt x="85" y="4099"/>
                      <a:pt x="74" y="3771"/>
                    </a:cubicBezTo>
                    <a:cubicBezTo>
                      <a:pt x="64" y="3389"/>
                      <a:pt x="54" y="3005"/>
                      <a:pt x="44" y="2623"/>
                    </a:cubicBezTo>
                    <a:cubicBezTo>
                      <a:pt x="36" y="2241"/>
                      <a:pt x="29" y="1858"/>
                      <a:pt x="21" y="14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shade val="30000"/>
                      <a:satMod val="115000"/>
                    </a:schemeClr>
                  </a:gs>
                  <a:gs pos="27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48758">
                    <a:schemeClr val="tx1">
                      <a:lumMod val="50000"/>
                      <a:lumOff val="50000"/>
                    </a:schemeClr>
                  </a:gs>
                  <a:gs pos="73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79966BDA-0756-4808-84BA-188789821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7072" y="2002942"/>
                <a:ext cx="38196" cy="38196"/>
              </a:xfrm>
              <a:custGeom>
                <a:avLst/>
                <a:gdLst>
                  <a:gd name="T0" fmla="*/ 54 w 109"/>
                  <a:gd name="T1" fmla="*/ 0 h 109"/>
                  <a:gd name="T2" fmla="*/ 66 w 109"/>
                  <a:gd name="T3" fmla="*/ 1 h 109"/>
                  <a:gd name="T4" fmla="*/ 75 w 109"/>
                  <a:gd name="T5" fmla="*/ 5 h 109"/>
                  <a:gd name="T6" fmla="*/ 84 w 109"/>
                  <a:gd name="T7" fmla="*/ 9 h 109"/>
                  <a:gd name="T8" fmla="*/ 93 w 109"/>
                  <a:gd name="T9" fmla="*/ 16 h 109"/>
                  <a:gd name="T10" fmla="*/ 100 w 109"/>
                  <a:gd name="T11" fmla="*/ 24 h 109"/>
                  <a:gd name="T12" fmla="*/ 105 w 109"/>
                  <a:gd name="T13" fmla="*/ 34 h 109"/>
                  <a:gd name="T14" fmla="*/ 108 w 109"/>
                  <a:gd name="T15" fmla="*/ 44 h 109"/>
                  <a:gd name="T16" fmla="*/ 109 w 109"/>
                  <a:gd name="T17" fmla="*/ 55 h 109"/>
                  <a:gd name="T18" fmla="*/ 108 w 109"/>
                  <a:gd name="T19" fmla="*/ 66 h 109"/>
                  <a:gd name="T20" fmla="*/ 105 w 109"/>
                  <a:gd name="T21" fmla="*/ 77 h 109"/>
                  <a:gd name="T22" fmla="*/ 100 w 109"/>
                  <a:gd name="T23" fmla="*/ 86 h 109"/>
                  <a:gd name="T24" fmla="*/ 93 w 109"/>
                  <a:gd name="T25" fmla="*/ 94 h 109"/>
                  <a:gd name="T26" fmla="*/ 84 w 109"/>
                  <a:gd name="T27" fmla="*/ 100 h 109"/>
                  <a:gd name="T28" fmla="*/ 75 w 109"/>
                  <a:gd name="T29" fmla="*/ 106 h 109"/>
                  <a:gd name="T30" fmla="*/ 66 w 109"/>
                  <a:gd name="T31" fmla="*/ 109 h 109"/>
                  <a:gd name="T32" fmla="*/ 54 w 109"/>
                  <a:gd name="T33" fmla="*/ 109 h 109"/>
                  <a:gd name="T34" fmla="*/ 43 w 109"/>
                  <a:gd name="T35" fmla="*/ 109 h 109"/>
                  <a:gd name="T36" fmla="*/ 33 w 109"/>
                  <a:gd name="T37" fmla="*/ 106 h 109"/>
                  <a:gd name="T38" fmla="*/ 24 w 109"/>
                  <a:gd name="T39" fmla="*/ 100 h 109"/>
                  <a:gd name="T40" fmla="*/ 16 w 109"/>
                  <a:gd name="T41" fmla="*/ 94 h 109"/>
                  <a:gd name="T42" fmla="*/ 9 w 109"/>
                  <a:gd name="T43" fmla="*/ 86 h 109"/>
                  <a:gd name="T44" fmla="*/ 3 w 109"/>
                  <a:gd name="T45" fmla="*/ 77 h 109"/>
                  <a:gd name="T46" fmla="*/ 1 w 109"/>
                  <a:gd name="T47" fmla="*/ 66 h 109"/>
                  <a:gd name="T48" fmla="*/ 0 w 109"/>
                  <a:gd name="T49" fmla="*/ 55 h 109"/>
                  <a:gd name="T50" fmla="*/ 1 w 109"/>
                  <a:gd name="T51" fmla="*/ 44 h 109"/>
                  <a:gd name="T52" fmla="*/ 3 w 109"/>
                  <a:gd name="T53" fmla="*/ 34 h 109"/>
                  <a:gd name="T54" fmla="*/ 9 w 109"/>
                  <a:gd name="T55" fmla="*/ 24 h 109"/>
                  <a:gd name="T56" fmla="*/ 16 w 109"/>
                  <a:gd name="T57" fmla="*/ 16 h 109"/>
                  <a:gd name="T58" fmla="*/ 24 w 109"/>
                  <a:gd name="T59" fmla="*/ 9 h 109"/>
                  <a:gd name="T60" fmla="*/ 33 w 109"/>
                  <a:gd name="T61" fmla="*/ 5 h 109"/>
                  <a:gd name="T62" fmla="*/ 43 w 109"/>
                  <a:gd name="T63" fmla="*/ 1 h 109"/>
                  <a:gd name="T64" fmla="*/ 54 w 109"/>
                  <a:gd name="T6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lnTo>
                      <a:pt x="66" y="1"/>
                    </a:lnTo>
                    <a:lnTo>
                      <a:pt x="75" y="5"/>
                    </a:lnTo>
                    <a:lnTo>
                      <a:pt x="84" y="9"/>
                    </a:lnTo>
                    <a:lnTo>
                      <a:pt x="93" y="16"/>
                    </a:lnTo>
                    <a:lnTo>
                      <a:pt x="100" y="24"/>
                    </a:lnTo>
                    <a:lnTo>
                      <a:pt x="105" y="34"/>
                    </a:lnTo>
                    <a:lnTo>
                      <a:pt x="108" y="44"/>
                    </a:lnTo>
                    <a:lnTo>
                      <a:pt x="109" y="55"/>
                    </a:lnTo>
                    <a:lnTo>
                      <a:pt x="108" y="66"/>
                    </a:lnTo>
                    <a:lnTo>
                      <a:pt x="105" y="77"/>
                    </a:lnTo>
                    <a:lnTo>
                      <a:pt x="100" y="86"/>
                    </a:lnTo>
                    <a:lnTo>
                      <a:pt x="93" y="94"/>
                    </a:lnTo>
                    <a:lnTo>
                      <a:pt x="84" y="100"/>
                    </a:lnTo>
                    <a:lnTo>
                      <a:pt x="75" y="106"/>
                    </a:lnTo>
                    <a:lnTo>
                      <a:pt x="66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33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9" y="86"/>
                    </a:lnTo>
                    <a:lnTo>
                      <a:pt x="3" y="77"/>
                    </a:lnTo>
                    <a:lnTo>
                      <a:pt x="1" y="66"/>
                    </a:lnTo>
                    <a:lnTo>
                      <a:pt x="0" y="55"/>
                    </a:lnTo>
                    <a:lnTo>
                      <a:pt x="1" y="44"/>
                    </a:lnTo>
                    <a:lnTo>
                      <a:pt x="3" y="34"/>
                    </a:lnTo>
                    <a:lnTo>
                      <a:pt x="9" y="24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33" y="5"/>
                    </a:lnTo>
                    <a:lnTo>
                      <a:pt x="43" y="1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55000">
                    <a:srgbClr val="3FADFF"/>
                  </a:gs>
                  <a:gs pos="11000">
                    <a:srgbClr val="003366"/>
                  </a:gs>
                  <a:gs pos="92000">
                    <a:srgbClr val="003366"/>
                  </a:gs>
                </a:gsLst>
                <a:lin ang="162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">
                <a:extLst>
                  <a:ext uri="{FF2B5EF4-FFF2-40B4-BE49-F238E27FC236}">
                    <a16:creationId xmlns:a16="http://schemas.microsoft.com/office/drawing/2014/main" id="{A79C56AC-8170-4D5C-A57E-2BDC83B7F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3419" y="2009289"/>
                <a:ext cx="25503" cy="25503"/>
              </a:xfrm>
              <a:custGeom>
                <a:avLst/>
                <a:gdLst>
                  <a:gd name="T0" fmla="*/ 45 w 91"/>
                  <a:gd name="T1" fmla="*/ 0 h 91"/>
                  <a:gd name="T2" fmla="*/ 55 w 91"/>
                  <a:gd name="T3" fmla="*/ 2 h 91"/>
                  <a:gd name="T4" fmla="*/ 63 w 91"/>
                  <a:gd name="T5" fmla="*/ 4 h 91"/>
                  <a:gd name="T6" fmla="*/ 71 w 91"/>
                  <a:gd name="T7" fmla="*/ 8 h 91"/>
                  <a:gd name="T8" fmla="*/ 78 w 91"/>
                  <a:gd name="T9" fmla="*/ 14 h 91"/>
                  <a:gd name="T10" fmla="*/ 82 w 91"/>
                  <a:gd name="T11" fmla="*/ 20 h 91"/>
                  <a:gd name="T12" fmla="*/ 87 w 91"/>
                  <a:gd name="T13" fmla="*/ 28 h 91"/>
                  <a:gd name="T14" fmla="*/ 89 w 91"/>
                  <a:gd name="T15" fmla="*/ 36 h 91"/>
                  <a:gd name="T16" fmla="*/ 91 w 91"/>
                  <a:gd name="T17" fmla="*/ 46 h 91"/>
                  <a:gd name="T18" fmla="*/ 89 w 91"/>
                  <a:gd name="T19" fmla="*/ 55 h 91"/>
                  <a:gd name="T20" fmla="*/ 87 w 91"/>
                  <a:gd name="T21" fmla="*/ 63 h 91"/>
                  <a:gd name="T22" fmla="*/ 82 w 91"/>
                  <a:gd name="T23" fmla="*/ 71 h 91"/>
                  <a:gd name="T24" fmla="*/ 78 w 91"/>
                  <a:gd name="T25" fmla="*/ 78 h 91"/>
                  <a:gd name="T26" fmla="*/ 71 w 91"/>
                  <a:gd name="T27" fmla="*/ 84 h 91"/>
                  <a:gd name="T28" fmla="*/ 63 w 91"/>
                  <a:gd name="T29" fmla="*/ 87 h 91"/>
                  <a:gd name="T30" fmla="*/ 55 w 91"/>
                  <a:gd name="T31" fmla="*/ 90 h 91"/>
                  <a:gd name="T32" fmla="*/ 45 w 91"/>
                  <a:gd name="T33" fmla="*/ 91 h 91"/>
                  <a:gd name="T34" fmla="*/ 36 w 91"/>
                  <a:gd name="T35" fmla="*/ 90 h 91"/>
                  <a:gd name="T36" fmla="*/ 28 w 91"/>
                  <a:gd name="T37" fmla="*/ 87 h 91"/>
                  <a:gd name="T38" fmla="*/ 20 w 91"/>
                  <a:gd name="T39" fmla="*/ 84 h 91"/>
                  <a:gd name="T40" fmla="*/ 13 w 91"/>
                  <a:gd name="T41" fmla="*/ 78 h 91"/>
                  <a:gd name="T42" fmla="*/ 8 w 91"/>
                  <a:gd name="T43" fmla="*/ 71 h 91"/>
                  <a:gd name="T44" fmla="*/ 4 w 91"/>
                  <a:gd name="T45" fmla="*/ 63 h 91"/>
                  <a:gd name="T46" fmla="*/ 1 w 91"/>
                  <a:gd name="T47" fmla="*/ 55 h 91"/>
                  <a:gd name="T48" fmla="*/ 0 w 91"/>
                  <a:gd name="T49" fmla="*/ 46 h 91"/>
                  <a:gd name="T50" fmla="*/ 1 w 91"/>
                  <a:gd name="T51" fmla="*/ 36 h 91"/>
                  <a:gd name="T52" fmla="*/ 4 w 91"/>
                  <a:gd name="T53" fmla="*/ 28 h 91"/>
                  <a:gd name="T54" fmla="*/ 8 w 91"/>
                  <a:gd name="T55" fmla="*/ 20 h 91"/>
                  <a:gd name="T56" fmla="*/ 13 w 91"/>
                  <a:gd name="T57" fmla="*/ 14 h 91"/>
                  <a:gd name="T58" fmla="*/ 20 w 91"/>
                  <a:gd name="T59" fmla="*/ 8 h 91"/>
                  <a:gd name="T60" fmla="*/ 28 w 91"/>
                  <a:gd name="T61" fmla="*/ 4 h 91"/>
                  <a:gd name="T62" fmla="*/ 36 w 91"/>
                  <a:gd name="T63" fmla="*/ 2 h 91"/>
                  <a:gd name="T64" fmla="*/ 45 w 91"/>
                  <a:gd name="T6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lnTo>
                      <a:pt x="55" y="2"/>
                    </a:lnTo>
                    <a:lnTo>
                      <a:pt x="63" y="4"/>
                    </a:lnTo>
                    <a:lnTo>
                      <a:pt x="71" y="8"/>
                    </a:lnTo>
                    <a:lnTo>
                      <a:pt x="78" y="14"/>
                    </a:lnTo>
                    <a:lnTo>
                      <a:pt x="82" y="20"/>
                    </a:lnTo>
                    <a:lnTo>
                      <a:pt x="87" y="28"/>
                    </a:lnTo>
                    <a:lnTo>
                      <a:pt x="89" y="36"/>
                    </a:lnTo>
                    <a:lnTo>
                      <a:pt x="91" y="46"/>
                    </a:lnTo>
                    <a:lnTo>
                      <a:pt x="89" y="55"/>
                    </a:lnTo>
                    <a:lnTo>
                      <a:pt x="87" y="63"/>
                    </a:lnTo>
                    <a:lnTo>
                      <a:pt x="82" y="71"/>
                    </a:lnTo>
                    <a:lnTo>
                      <a:pt x="78" y="78"/>
                    </a:lnTo>
                    <a:lnTo>
                      <a:pt x="71" y="84"/>
                    </a:lnTo>
                    <a:lnTo>
                      <a:pt x="63" y="87"/>
                    </a:lnTo>
                    <a:lnTo>
                      <a:pt x="55" y="90"/>
                    </a:lnTo>
                    <a:lnTo>
                      <a:pt x="45" y="91"/>
                    </a:lnTo>
                    <a:lnTo>
                      <a:pt x="36" y="90"/>
                    </a:lnTo>
                    <a:lnTo>
                      <a:pt x="28" y="87"/>
                    </a:lnTo>
                    <a:lnTo>
                      <a:pt x="20" y="84"/>
                    </a:lnTo>
                    <a:lnTo>
                      <a:pt x="13" y="78"/>
                    </a:lnTo>
                    <a:lnTo>
                      <a:pt x="8" y="71"/>
                    </a:lnTo>
                    <a:lnTo>
                      <a:pt x="4" y="63"/>
                    </a:lnTo>
                    <a:lnTo>
                      <a:pt x="1" y="55"/>
                    </a:lnTo>
                    <a:lnTo>
                      <a:pt x="0" y="46"/>
                    </a:lnTo>
                    <a:lnTo>
                      <a:pt x="1" y="36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0" y="8"/>
                    </a:lnTo>
                    <a:lnTo>
                      <a:pt x="28" y="4"/>
                    </a:lnTo>
                    <a:lnTo>
                      <a:pt x="3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36">
                <a:extLst>
                  <a:ext uri="{FF2B5EF4-FFF2-40B4-BE49-F238E27FC236}">
                    <a16:creationId xmlns:a16="http://schemas.microsoft.com/office/drawing/2014/main" id="{32CCF5DF-89AF-416E-B896-E303DE943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7388" y="2032000"/>
                <a:ext cx="115888" cy="19050"/>
              </a:xfrm>
              <a:prstGeom prst="rect">
                <a:avLst/>
              </a:prstGeom>
              <a:gradFill flip="none" rotWithShape="1">
                <a:gsLst>
                  <a:gs pos="55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37">
                <a:extLst>
                  <a:ext uri="{FF2B5EF4-FFF2-40B4-BE49-F238E27FC236}">
                    <a16:creationId xmlns:a16="http://schemas.microsoft.com/office/drawing/2014/main" id="{631BB071-BC75-4D03-9B3F-7E7D9ADC8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1100" y="2032000"/>
                <a:ext cx="114300" cy="19050"/>
              </a:xfrm>
              <a:prstGeom prst="rect">
                <a:avLst/>
              </a:prstGeom>
              <a:gradFill flip="none" rotWithShape="1">
                <a:gsLst>
                  <a:gs pos="55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8">
                <a:extLst>
                  <a:ext uri="{FF2B5EF4-FFF2-40B4-BE49-F238E27FC236}">
                    <a16:creationId xmlns:a16="http://schemas.microsoft.com/office/drawing/2014/main" id="{B164636D-C01A-44A5-BD1B-B3CB33F8C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7675" y="2070100"/>
                <a:ext cx="1101725" cy="50800"/>
              </a:xfrm>
              <a:custGeom>
                <a:avLst/>
                <a:gdLst>
                  <a:gd name="T0" fmla="*/ 109 w 2778"/>
                  <a:gd name="T1" fmla="*/ 0 h 128"/>
                  <a:gd name="T2" fmla="*/ 2644 w 2778"/>
                  <a:gd name="T3" fmla="*/ 0 h 128"/>
                  <a:gd name="T4" fmla="*/ 2778 w 2778"/>
                  <a:gd name="T5" fmla="*/ 128 h 128"/>
                  <a:gd name="T6" fmla="*/ 0 w 2778"/>
                  <a:gd name="T7" fmla="*/ 128 h 128"/>
                  <a:gd name="T8" fmla="*/ 109 w 2778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8" h="128">
                    <a:moveTo>
                      <a:pt x="109" y="0"/>
                    </a:moveTo>
                    <a:lnTo>
                      <a:pt x="2644" y="0"/>
                    </a:lnTo>
                    <a:lnTo>
                      <a:pt x="2778" y="128"/>
                    </a:lnTo>
                    <a:lnTo>
                      <a:pt x="0" y="128"/>
                    </a:lnTo>
                    <a:lnTo>
                      <a:pt x="1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9">
                <a:extLst>
                  <a:ext uri="{FF2B5EF4-FFF2-40B4-BE49-F238E27FC236}">
                    <a16:creationId xmlns:a16="http://schemas.microsoft.com/office/drawing/2014/main" id="{EEB7DF9F-A8E5-4F84-B7CD-FC798807F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2159000"/>
                <a:ext cx="1349375" cy="22225"/>
              </a:xfrm>
              <a:custGeom>
                <a:avLst/>
                <a:gdLst>
                  <a:gd name="T0" fmla="*/ 28 w 3402"/>
                  <a:gd name="T1" fmla="*/ 0 h 58"/>
                  <a:gd name="T2" fmla="*/ 3374 w 3402"/>
                  <a:gd name="T3" fmla="*/ 0 h 58"/>
                  <a:gd name="T4" fmla="*/ 3380 w 3402"/>
                  <a:gd name="T5" fmla="*/ 1 h 58"/>
                  <a:gd name="T6" fmla="*/ 3385 w 3402"/>
                  <a:gd name="T7" fmla="*/ 2 h 58"/>
                  <a:gd name="T8" fmla="*/ 3391 w 3402"/>
                  <a:gd name="T9" fmla="*/ 5 h 58"/>
                  <a:gd name="T10" fmla="*/ 3394 w 3402"/>
                  <a:gd name="T11" fmla="*/ 9 h 58"/>
                  <a:gd name="T12" fmla="*/ 3398 w 3402"/>
                  <a:gd name="T13" fmla="*/ 12 h 58"/>
                  <a:gd name="T14" fmla="*/ 3401 w 3402"/>
                  <a:gd name="T15" fmla="*/ 17 h 58"/>
                  <a:gd name="T16" fmla="*/ 3402 w 3402"/>
                  <a:gd name="T17" fmla="*/ 23 h 58"/>
                  <a:gd name="T18" fmla="*/ 3402 w 3402"/>
                  <a:gd name="T19" fmla="*/ 29 h 58"/>
                  <a:gd name="T20" fmla="*/ 3402 w 3402"/>
                  <a:gd name="T21" fmla="*/ 29 h 58"/>
                  <a:gd name="T22" fmla="*/ 3402 w 3402"/>
                  <a:gd name="T23" fmla="*/ 34 h 58"/>
                  <a:gd name="T24" fmla="*/ 3401 w 3402"/>
                  <a:gd name="T25" fmla="*/ 40 h 58"/>
                  <a:gd name="T26" fmla="*/ 3398 w 3402"/>
                  <a:gd name="T27" fmla="*/ 45 h 58"/>
                  <a:gd name="T28" fmla="*/ 3394 w 3402"/>
                  <a:gd name="T29" fmla="*/ 48 h 58"/>
                  <a:gd name="T30" fmla="*/ 3391 w 3402"/>
                  <a:gd name="T31" fmla="*/ 52 h 58"/>
                  <a:gd name="T32" fmla="*/ 3385 w 3402"/>
                  <a:gd name="T33" fmla="*/ 55 h 58"/>
                  <a:gd name="T34" fmla="*/ 3380 w 3402"/>
                  <a:gd name="T35" fmla="*/ 56 h 58"/>
                  <a:gd name="T36" fmla="*/ 3374 w 3402"/>
                  <a:gd name="T37" fmla="*/ 58 h 58"/>
                  <a:gd name="T38" fmla="*/ 28 w 3402"/>
                  <a:gd name="T39" fmla="*/ 58 h 58"/>
                  <a:gd name="T40" fmla="*/ 22 w 3402"/>
                  <a:gd name="T41" fmla="*/ 56 h 58"/>
                  <a:gd name="T42" fmla="*/ 17 w 3402"/>
                  <a:gd name="T43" fmla="*/ 55 h 58"/>
                  <a:gd name="T44" fmla="*/ 13 w 3402"/>
                  <a:gd name="T45" fmla="*/ 52 h 58"/>
                  <a:gd name="T46" fmla="*/ 8 w 3402"/>
                  <a:gd name="T47" fmla="*/ 48 h 58"/>
                  <a:gd name="T48" fmla="*/ 5 w 3402"/>
                  <a:gd name="T49" fmla="*/ 45 h 58"/>
                  <a:gd name="T50" fmla="*/ 2 w 3402"/>
                  <a:gd name="T51" fmla="*/ 40 h 58"/>
                  <a:gd name="T52" fmla="*/ 0 w 3402"/>
                  <a:gd name="T53" fmla="*/ 34 h 58"/>
                  <a:gd name="T54" fmla="*/ 0 w 3402"/>
                  <a:gd name="T55" fmla="*/ 29 h 58"/>
                  <a:gd name="T56" fmla="*/ 0 w 3402"/>
                  <a:gd name="T57" fmla="*/ 29 h 58"/>
                  <a:gd name="T58" fmla="*/ 0 w 3402"/>
                  <a:gd name="T59" fmla="*/ 23 h 58"/>
                  <a:gd name="T60" fmla="*/ 2 w 3402"/>
                  <a:gd name="T61" fmla="*/ 17 h 58"/>
                  <a:gd name="T62" fmla="*/ 5 w 3402"/>
                  <a:gd name="T63" fmla="*/ 12 h 58"/>
                  <a:gd name="T64" fmla="*/ 8 w 3402"/>
                  <a:gd name="T65" fmla="*/ 9 h 58"/>
                  <a:gd name="T66" fmla="*/ 13 w 3402"/>
                  <a:gd name="T67" fmla="*/ 5 h 58"/>
                  <a:gd name="T68" fmla="*/ 17 w 3402"/>
                  <a:gd name="T69" fmla="*/ 2 h 58"/>
                  <a:gd name="T70" fmla="*/ 22 w 3402"/>
                  <a:gd name="T71" fmla="*/ 1 h 58"/>
                  <a:gd name="T72" fmla="*/ 28 w 3402"/>
                  <a:gd name="T7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02" h="58">
                    <a:moveTo>
                      <a:pt x="28" y="0"/>
                    </a:moveTo>
                    <a:lnTo>
                      <a:pt x="3374" y="0"/>
                    </a:lnTo>
                    <a:lnTo>
                      <a:pt x="3380" y="1"/>
                    </a:lnTo>
                    <a:lnTo>
                      <a:pt x="3385" y="2"/>
                    </a:lnTo>
                    <a:lnTo>
                      <a:pt x="3391" y="5"/>
                    </a:lnTo>
                    <a:lnTo>
                      <a:pt x="3394" y="9"/>
                    </a:lnTo>
                    <a:lnTo>
                      <a:pt x="3398" y="12"/>
                    </a:lnTo>
                    <a:lnTo>
                      <a:pt x="3401" y="17"/>
                    </a:lnTo>
                    <a:lnTo>
                      <a:pt x="3402" y="23"/>
                    </a:lnTo>
                    <a:lnTo>
                      <a:pt x="3402" y="29"/>
                    </a:lnTo>
                    <a:lnTo>
                      <a:pt x="3402" y="29"/>
                    </a:lnTo>
                    <a:lnTo>
                      <a:pt x="3402" y="34"/>
                    </a:lnTo>
                    <a:lnTo>
                      <a:pt x="3401" y="40"/>
                    </a:lnTo>
                    <a:lnTo>
                      <a:pt x="3398" y="45"/>
                    </a:lnTo>
                    <a:lnTo>
                      <a:pt x="3394" y="48"/>
                    </a:lnTo>
                    <a:lnTo>
                      <a:pt x="3391" y="52"/>
                    </a:lnTo>
                    <a:lnTo>
                      <a:pt x="3385" y="55"/>
                    </a:lnTo>
                    <a:lnTo>
                      <a:pt x="3380" y="56"/>
                    </a:lnTo>
                    <a:lnTo>
                      <a:pt x="3374" y="58"/>
                    </a:lnTo>
                    <a:lnTo>
                      <a:pt x="28" y="58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3" y="52"/>
                    </a:lnTo>
                    <a:lnTo>
                      <a:pt x="8" y="48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0">
                <a:extLst>
                  <a:ext uri="{FF2B5EF4-FFF2-40B4-BE49-F238E27FC236}">
                    <a16:creationId xmlns:a16="http://schemas.microsoft.com/office/drawing/2014/main" id="{78EFE3E0-95CD-4E5F-A966-3709A65E0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9313" y="2129557"/>
                <a:ext cx="288925" cy="44449"/>
              </a:xfrm>
              <a:custGeom>
                <a:avLst/>
                <a:gdLst>
                  <a:gd name="T0" fmla="*/ 9 w 731"/>
                  <a:gd name="T1" fmla="*/ 0 h 69"/>
                  <a:gd name="T2" fmla="*/ 717 w 731"/>
                  <a:gd name="T3" fmla="*/ 0 h 69"/>
                  <a:gd name="T4" fmla="*/ 731 w 731"/>
                  <a:gd name="T5" fmla="*/ 69 h 69"/>
                  <a:gd name="T6" fmla="*/ 0 w 731"/>
                  <a:gd name="T7" fmla="*/ 67 h 69"/>
                  <a:gd name="T8" fmla="*/ 9 w 731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1" h="69">
                    <a:moveTo>
                      <a:pt x="9" y="0"/>
                    </a:moveTo>
                    <a:lnTo>
                      <a:pt x="717" y="0"/>
                    </a:lnTo>
                    <a:lnTo>
                      <a:pt x="731" y="69"/>
                    </a:lnTo>
                    <a:lnTo>
                      <a:pt x="0" y="6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Round Same Side Corner Rectangle 19">
              <a:extLst>
                <a:ext uri="{FF2B5EF4-FFF2-40B4-BE49-F238E27FC236}">
                  <a16:creationId xmlns:a16="http://schemas.microsoft.com/office/drawing/2014/main" id="{8ABEAA2E-69F2-4E93-8195-9375E7EE5F06}"/>
                </a:ext>
              </a:extLst>
            </p:cNvPr>
            <p:cNvSpPr/>
            <p:nvPr/>
          </p:nvSpPr>
          <p:spPr>
            <a:xfrm>
              <a:off x="4662372" y="395732"/>
              <a:ext cx="3514844" cy="4328231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  <a:gd name="connsiteX0" fmla="*/ 1147198 w 1997203"/>
                <a:gd name="connsiteY0" fmla="*/ 1170 h 2758884"/>
                <a:gd name="connsiteX1" fmla="*/ 1836097 w 1997203"/>
                <a:gd name="connsiteY1" fmla="*/ 1170 h 2758884"/>
                <a:gd name="connsiteX2" fmla="*/ 1997203 w 1997203"/>
                <a:gd name="connsiteY2" fmla="*/ 162276 h 2758884"/>
                <a:gd name="connsiteX3" fmla="*/ 1997203 w 1997203"/>
                <a:gd name="connsiteY3" fmla="*/ 2758884 h 2758884"/>
                <a:gd name="connsiteX4" fmla="*/ 1997203 w 1997203"/>
                <a:gd name="connsiteY4" fmla="*/ 2758884 h 2758884"/>
                <a:gd name="connsiteX5" fmla="*/ 0 w 1997203"/>
                <a:gd name="connsiteY5" fmla="*/ 2733484 h 2758884"/>
                <a:gd name="connsiteX6" fmla="*/ 1147198 w 1997203"/>
                <a:gd name="connsiteY6" fmla="*/ 1170 h 27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8884">
                  <a:moveTo>
                    <a:pt x="1147198" y="1170"/>
                  </a:moveTo>
                  <a:lnTo>
                    <a:pt x="1836097" y="1170"/>
                  </a:lnTo>
                  <a:cubicBezTo>
                    <a:pt x="1935898" y="-10973"/>
                    <a:pt x="1997203" y="73300"/>
                    <a:pt x="1997203" y="162276"/>
                  </a:cubicBezTo>
                  <a:lnTo>
                    <a:pt x="1997203" y="2758884"/>
                  </a:lnTo>
                  <a:lnTo>
                    <a:pt x="1997203" y="2758884"/>
                  </a:lnTo>
                  <a:lnTo>
                    <a:pt x="0" y="2733484"/>
                  </a:lnTo>
                  <a:lnTo>
                    <a:pt x="1147198" y="117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F4C644D2-7924-46D6-B228-1E0358612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7235272"/>
              </p:ext>
            </p:extLst>
          </p:nvPr>
        </p:nvGraphicFramePr>
        <p:xfrm>
          <a:off x="923575" y="1410603"/>
          <a:ext cx="5438561" cy="3439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1AC77E-E6EC-4FF4-8860-F7511F27C91F}"/>
              </a:ext>
            </a:extLst>
          </p:cNvPr>
          <p:cNvSpPr/>
          <p:nvPr/>
        </p:nvSpPr>
        <p:spPr>
          <a:xfrm>
            <a:off x="11112500" y="1644650"/>
            <a:ext cx="850900" cy="21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1C14E-43EC-4CC5-9CB1-0AD92F4A0606}"/>
              </a:ext>
            </a:extLst>
          </p:cNvPr>
          <p:cNvSpPr txBox="1"/>
          <p:nvPr/>
        </p:nvSpPr>
        <p:spPr>
          <a:xfrm>
            <a:off x="6724650" y="2024302"/>
            <a:ext cx="523875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interdum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69B699-A803-49B9-AAFF-9CD5174233FF}"/>
              </a:ext>
            </a:extLst>
          </p:cNvPr>
          <p:cNvCxnSpPr/>
          <p:nvPr/>
        </p:nvCxnSpPr>
        <p:spPr>
          <a:xfrm>
            <a:off x="6482713" y="3541861"/>
            <a:ext cx="462978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C48822E-EB80-4D1B-89D6-39DB22FC1C7F}"/>
              </a:ext>
            </a:extLst>
          </p:cNvPr>
          <p:cNvSpPr/>
          <p:nvPr/>
        </p:nvSpPr>
        <p:spPr>
          <a:xfrm>
            <a:off x="11112500" y="3433911"/>
            <a:ext cx="850900" cy="215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2354C3-6287-4047-9A79-C0DC5F59EB56}"/>
              </a:ext>
            </a:extLst>
          </p:cNvPr>
          <p:cNvSpPr txBox="1"/>
          <p:nvPr/>
        </p:nvSpPr>
        <p:spPr>
          <a:xfrm>
            <a:off x="6724650" y="3813563"/>
            <a:ext cx="5238750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venenatis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non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Phasellus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ipsum id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Cras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neque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facilisis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interdum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1091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7F7587-F79C-416B-B06D-BE55683C0B06}"/>
              </a:ext>
            </a:extLst>
          </p:cNvPr>
          <p:cNvSpPr/>
          <p:nvPr/>
        </p:nvSpPr>
        <p:spPr>
          <a:xfrm>
            <a:off x="304800" y="122538"/>
            <a:ext cx="11582400" cy="67710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SPIDER </a:t>
            </a:r>
            <a:r>
              <a:rPr lang="en-US" sz="4400" dirty="0">
                <a:latin typeface="+mj-lt"/>
              </a:rPr>
              <a:t>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0EBE-3C74-4569-8A5D-A73C76ED7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4E6DE-FF6F-4E3D-998C-76A9E9EBDA79}" type="datetime1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3E1D6-BD49-4811-BDBA-065FD9831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8D7BE8F-7884-4B60-AD28-22EBD6BA1D1C}" type="slidenum">
              <a:rPr lang="en-US" smtClean="0"/>
              <a:pPr algn="ctr"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0F30F-BC2F-43D1-819F-3AACE3226479}"/>
              </a:ext>
            </a:extLst>
          </p:cNvPr>
          <p:cNvGrpSpPr/>
          <p:nvPr/>
        </p:nvGrpSpPr>
        <p:grpSpPr>
          <a:xfrm>
            <a:off x="228600" y="174625"/>
            <a:ext cx="11734800" cy="6508750"/>
            <a:chOff x="228600" y="190500"/>
            <a:chExt cx="11734800" cy="6508750"/>
          </a:xfrm>
        </p:grpSpPr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36E5A6B9-D010-4731-B0F7-C5EBCF231C1B}"/>
                </a:ext>
              </a:extLst>
            </p:cNvPr>
            <p:cNvSpPr/>
            <p:nvPr/>
          </p:nvSpPr>
          <p:spPr>
            <a:xfrm>
              <a:off x="228600" y="19050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DC344EE0-92C9-4099-9AAC-D6B0A493CADE}"/>
                </a:ext>
              </a:extLst>
            </p:cNvPr>
            <p:cNvSpPr/>
            <p:nvPr/>
          </p:nvSpPr>
          <p:spPr>
            <a:xfrm rot="10800000">
              <a:off x="11277600" y="6013450"/>
              <a:ext cx="685800" cy="685800"/>
            </a:xfrm>
            <a:prstGeom prst="halfFrame">
              <a:avLst>
                <a:gd name="adj1" fmla="val 6834"/>
                <a:gd name="adj2" fmla="val 6171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5B3D2B3-5518-42CA-A1B4-010ABE0DD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54824"/>
              </p:ext>
            </p:extLst>
          </p:nvPr>
        </p:nvGraphicFramePr>
        <p:xfrm>
          <a:off x="518319" y="1030817"/>
          <a:ext cx="5486400" cy="2510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9EE5B43-6CFF-4BC9-A301-99FCC1BDD0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9049567"/>
              </p:ext>
            </p:extLst>
          </p:nvPr>
        </p:nvGraphicFramePr>
        <p:xfrm>
          <a:off x="518319" y="3624791"/>
          <a:ext cx="5486400" cy="2510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2A55564-F001-442A-9413-867EFAFD1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7134336"/>
              </p:ext>
            </p:extLst>
          </p:nvPr>
        </p:nvGraphicFramePr>
        <p:xfrm>
          <a:off x="6187281" y="1030817"/>
          <a:ext cx="5486400" cy="2510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25644B8E-5AD0-40C6-BFBA-1D9E9A9EF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8024591"/>
              </p:ext>
            </p:extLst>
          </p:nvPr>
        </p:nvGraphicFramePr>
        <p:xfrm>
          <a:off x="6187281" y="3624791"/>
          <a:ext cx="5486400" cy="2510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0836E5C-C3B3-4A83-BA71-C3BADFFE8520}"/>
              </a:ext>
            </a:extLst>
          </p:cNvPr>
          <p:cNvSpPr/>
          <p:nvPr/>
        </p:nvSpPr>
        <p:spPr>
          <a:xfrm>
            <a:off x="518319" y="1030817"/>
            <a:ext cx="1031081" cy="55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65D249-5AA3-4B12-A8A7-6F2C4AC24DCD}"/>
              </a:ext>
            </a:extLst>
          </p:cNvPr>
          <p:cNvSpPr/>
          <p:nvPr/>
        </p:nvSpPr>
        <p:spPr>
          <a:xfrm>
            <a:off x="518319" y="5578474"/>
            <a:ext cx="1031081" cy="55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568B1A-D700-4E95-8917-F018DE0E7A47}"/>
              </a:ext>
            </a:extLst>
          </p:cNvPr>
          <p:cNvSpPr/>
          <p:nvPr/>
        </p:nvSpPr>
        <p:spPr>
          <a:xfrm>
            <a:off x="10642600" y="1030817"/>
            <a:ext cx="1031081" cy="55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9F5A30-DA47-46C7-8E31-4245EA2A368F}"/>
              </a:ext>
            </a:extLst>
          </p:cNvPr>
          <p:cNvSpPr/>
          <p:nvPr/>
        </p:nvSpPr>
        <p:spPr>
          <a:xfrm>
            <a:off x="10642600" y="5578474"/>
            <a:ext cx="1031081" cy="5566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1955058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6B6B"/>
      </a:accent1>
      <a:accent2>
        <a:srgbClr val="556270"/>
      </a:accent2>
      <a:accent3>
        <a:srgbClr val="280E32"/>
      </a:accent3>
      <a:accent4>
        <a:srgbClr val="FF6B6B"/>
      </a:accent4>
      <a:accent5>
        <a:srgbClr val="556270"/>
      </a:accent5>
      <a:accent6>
        <a:srgbClr val="280E32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Words>869</Words>
  <Application>Microsoft Office PowerPoint</Application>
  <PresentationFormat>Widescreen</PresentationFormat>
  <Paragraphs>106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Segoe UI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trisnawanugroho</dc:creator>
  <cp:lastModifiedBy>nugroho ade</cp:lastModifiedBy>
  <cp:revision>30</cp:revision>
  <dcterms:created xsi:type="dcterms:W3CDTF">2019-06-20T05:42:05Z</dcterms:created>
  <dcterms:modified xsi:type="dcterms:W3CDTF">2019-06-26T04:53:05Z</dcterms:modified>
</cp:coreProperties>
</file>